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2" r:id="rId5"/>
    <p:sldId id="265" r:id="rId6"/>
    <p:sldId id="271" r:id="rId7"/>
    <p:sldId id="264" r:id="rId8"/>
    <p:sldId id="266" r:id="rId9"/>
    <p:sldId id="267" r:id="rId10"/>
    <p:sldId id="275" r:id="rId11"/>
    <p:sldId id="273" r:id="rId12"/>
    <p:sldId id="274" r:id="rId13"/>
    <p:sldId id="276" r:id="rId14"/>
    <p:sldId id="268" r:id="rId15"/>
    <p:sldId id="269" r:id="rId16"/>
    <p:sldId id="272" r:id="rId17"/>
    <p:sldId id="261" r:id="rId1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47CB10-8351-729A-4AB8-581DB3D3D64B}" name="Eugène Moerkerk" initials="EM" userId="S::e.moerkerk@raivereniging.nl::c48d3dd9-f6cf-4852-ab57-445fcfa1b279" providerId="AD"/>
  <p188:author id="{DF5EFC93-FECA-C981-D637-799FEC1FEB97}" name="Berkum, S. (Susanne) van" initials="BS(v" userId="S::susanne.vanberkum@tno.nl::1ab9edaf-2aef-40da-8457-830357f760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F58"/>
    <a:srgbClr val="747778"/>
    <a:srgbClr val="E4F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4660"/>
  </p:normalViewPr>
  <p:slideViewPr>
    <p:cSldViewPr snapToGrid="0">
      <p:cViewPr varScale="1">
        <p:scale>
          <a:sx n="114" d="100"/>
          <a:sy n="114" d="100"/>
        </p:scale>
        <p:origin x="2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638AD7-19A1-477D-BA02-10DF1D8100B8}" type="datetimeFigureOut">
              <a:t>9-10-2023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00F284D-F9B2-47F3-9D31-8ADFC5D37129}" type="slidenum">
              <a:t>‹nr.›</a:t>
            </a:fld>
            <a:endParaRPr lang="en-US"/>
          </a:p>
        </p:txBody>
      </p:sp>
    </p:spTree>
    <p:extLst>
      <p:ext uri="{BB962C8B-B14F-4D97-AF65-F5344CB8AC3E}">
        <p14:creationId xmlns:p14="http://schemas.microsoft.com/office/powerpoint/2010/main" val="378849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545ADDF-2686-BED1-E876-2A5C3C544111}"/>
              </a:ext>
            </a:extLst>
          </p:cNvPr>
          <p:cNvSpPr>
            <a:spLocks noGrp="1"/>
          </p:cNvSpPr>
          <p:nvPr>
            <p:ph type="pic" sz="quarter" idx="19"/>
          </p:nvPr>
        </p:nvSpPr>
        <p:spPr>
          <a:xfrm>
            <a:off x="0" y="404814"/>
            <a:ext cx="5163608" cy="5422528"/>
          </a:xfrm>
        </p:spPr>
        <p:txBody>
          <a:bodyPr/>
          <a:lstStyle/>
          <a:p>
            <a:r>
              <a:rPr lang="nl-NL"/>
              <a:t>Klik op het pictogram als u een afbeelding wilt toevoegen</a:t>
            </a:r>
          </a:p>
        </p:txBody>
      </p:sp>
      <p:pic>
        <p:nvPicPr>
          <p:cNvPr id="19" name="Picture 18">
            <a:extLst>
              <a:ext uri="{FF2B5EF4-FFF2-40B4-BE49-F238E27FC236}">
                <a16:creationId xmlns:a16="http://schemas.microsoft.com/office/drawing/2014/main" id="{58E5DCAE-3946-071E-CF9D-0A6852FC9984}"/>
              </a:ext>
            </a:extLst>
          </p:cNvPr>
          <p:cNvPicPr>
            <a:picLocks noChangeAspect="1"/>
          </p:cNvPicPr>
          <p:nvPr userDrawn="1"/>
        </p:nvPicPr>
        <p:blipFill>
          <a:blip r:embed="rId2">
            <a:alphaModFix amt="90000"/>
          </a:blip>
          <a:stretch>
            <a:fillRect/>
          </a:stretch>
        </p:blipFill>
        <p:spPr>
          <a:xfrm>
            <a:off x="5163608" y="405279"/>
            <a:ext cx="5422900" cy="5422063"/>
          </a:xfrm>
          <a:prstGeom prst="rect">
            <a:avLst/>
          </a:prstGeom>
        </p:spPr>
      </p:pic>
      <p:sp>
        <p:nvSpPr>
          <p:cNvPr id="2" name="Title 1"/>
          <p:cNvSpPr>
            <a:spLocks noGrp="1"/>
          </p:cNvSpPr>
          <p:nvPr>
            <p:ph type="title" hasCustomPrompt="1"/>
          </p:nvPr>
        </p:nvSpPr>
        <p:spPr>
          <a:xfrm>
            <a:off x="5615517" y="734030"/>
            <a:ext cx="4584699" cy="750284"/>
          </a:xfrm>
        </p:spPr>
        <p:txBody>
          <a:bodyPr/>
          <a:lstStyle>
            <a:lvl1pPr>
              <a:defRPr sz="2666">
                <a:solidFill>
                  <a:srgbClr val="E4F0EB"/>
                </a:solidFill>
              </a:defRPr>
            </a:lvl1pPr>
          </a:lstStyle>
          <a:p>
            <a:r>
              <a:rPr lang="en-US" dirty="0"/>
              <a:t>Titel</a:t>
            </a:r>
          </a:p>
        </p:txBody>
      </p:sp>
      <p:sp>
        <p:nvSpPr>
          <p:cNvPr id="16" name="Rectangle 15">
            <a:extLst>
              <a:ext uri="{FF2B5EF4-FFF2-40B4-BE49-F238E27FC236}">
                <a16:creationId xmlns:a16="http://schemas.microsoft.com/office/drawing/2014/main" id="{3C7AAEF1-3175-B561-25D4-FE61500EB22A}"/>
              </a:ext>
            </a:extLst>
          </p:cNvPr>
          <p:cNvSpPr/>
          <p:nvPr userDrawn="1"/>
        </p:nvSpPr>
        <p:spPr>
          <a:xfrm>
            <a:off x="0" y="6236854"/>
            <a:ext cx="12192000" cy="143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5" name="Text Placeholder 34">
            <a:extLst>
              <a:ext uri="{FF2B5EF4-FFF2-40B4-BE49-F238E27FC236}">
                <a16:creationId xmlns:a16="http://schemas.microsoft.com/office/drawing/2014/main" id="{A0FD468B-FAA8-8200-DC5A-4F965B7AEFE6}"/>
              </a:ext>
            </a:extLst>
          </p:cNvPr>
          <p:cNvSpPr>
            <a:spLocks noGrp="1"/>
          </p:cNvSpPr>
          <p:nvPr>
            <p:ph type="body" sz="quarter" idx="14"/>
          </p:nvPr>
        </p:nvSpPr>
        <p:spPr>
          <a:xfrm>
            <a:off x="5615517" y="1411279"/>
            <a:ext cx="4584700" cy="359062"/>
          </a:xfrm>
        </p:spPr>
        <p:txBody>
          <a:bodyPr/>
          <a:lstStyle>
            <a:lvl1pPr marL="0" indent="0">
              <a:buNone/>
              <a:defRPr sz="2133">
                <a:solidFill>
                  <a:schemeClr val="bg1"/>
                </a:solidFill>
              </a:defRPr>
            </a:lvl1pPr>
            <a:lvl2pPr marL="335966" indent="0">
              <a:buNone/>
              <a:defRPr sz="2133">
                <a:solidFill>
                  <a:schemeClr val="bg1"/>
                </a:solidFill>
              </a:defRPr>
            </a:lvl2pPr>
            <a:lvl3pPr marL="671933" indent="0">
              <a:buNone/>
              <a:defRPr sz="2133">
                <a:solidFill>
                  <a:schemeClr val="bg1"/>
                </a:solidFill>
              </a:defRPr>
            </a:lvl3pPr>
            <a:lvl4pPr marL="1007899" indent="0">
              <a:buNone/>
              <a:defRPr sz="2133">
                <a:solidFill>
                  <a:schemeClr val="bg1"/>
                </a:solidFill>
              </a:defRPr>
            </a:lvl4pPr>
            <a:lvl5pPr marL="1343866" indent="0">
              <a:buNone/>
              <a:defRPr sz="2133">
                <a:solidFill>
                  <a:schemeClr val="bg1"/>
                </a:solidFill>
              </a:defRPr>
            </a:lvl5pPr>
          </a:lstStyle>
          <a:p>
            <a:pPr lvl="0"/>
            <a:r>
              <a:rPr lang="nl-NL"/>
              <a:t>Klikken om de tekststijl van het model te bewerken</a:t>
            </a:r>
          </a:p>
        </p:txBody>
      </p:sp>
      <p:sp>
        <p:nvSpPr>
          <p:cNvPr id="37" name="TextBox 36">
            <a:extLst>
              <a:ext uri="{FF2B5EF4-FFF2-40B4-BE49-F238E27FC236}">
                <a16:creationId xmlns:a16="http://schemas.microsoft.com/office/drawing/2014/main" id="{5AD585D3-87E3-4837-5BA3-4048CCDC076F}"/>
              </a:ext>
            </a:extLst>
          </p:cNvPr>
          <p:cNvSpPr txBox="1"/>
          <p:nvPr userDrawn="1"/>
        </p:nvSpPr>
        <p:spPr>
          <a:xfrm>
            <a:off x="1297858" y="6632473"/>
            <a:ext cx="0" cy="0"/>
          </a:xfrm>
          <a:prstGeom prst="rect">
            <a:avLst/>
          </a:prstGeom>
          <a:noFill/>
        </p:spPr>
        <p:txBody>
          <a:bodyPr wrap="none" lIns="0" tIns="0" rIns="0" bIns="0" rtlCol="0">
            <a:noAutofit/>
          </a:bodyPr>
          <a:lstStyle/>
          <a:p>
            <a:endParaRPr lang="nl-NL" sz="1600" dirty="0"/>
          </a:p>
        </p:txBody>
      </p:sp>
      <p:sp>
        <p:nvSpPr>
          <p:cNvPr id="6" name="Date Placeholder 3">
            <a:extLst>
              <a:ext uri="{FF2B5EF4-FFF2-40B4-BE49-F238E27FC236}">
                <a16:creationId xmlns:a16="http://schemas.microsoft.com/office/drawing/2014/main" id="{0B1D444B-DFD2-DFA7-6CEB-E7A593634BCB}"/>
              </a:ext>
            </a:extLst>
          </p:cNvPr>
          <p:cNvSpPr>
            <a:spLocks noGrp="1"/>
          </p:cNvSpPr>
          <p:nvPr>
            <p:ph type="dt" sz="half" idx="10"/>
          </p:nvPr>
        </p:nvSpPr>
        <p:spPr>
          <a:xfrm>
            <a:off x="7380052" y="6380765"/>
            <a:ext cx="2478565" cy="477235"/>
          </a:xfrm>
        </p:spPr>
        <p:txBody>
          <a:bodyPr/>
          <a:lstStyle/>
          <a:p>
            <a:r>
              <a:rPr lang="nl-NL"/>
              <a:t>5 oktober 2023</a:t>
            </a:r>
            <a:endParaRPr lang="nl-NL" dirty="0"/>
          </a:p>
        </p:txBody>
      </p:sp>
      <p:pic>
        <p:nvPicPr>
          <p:cNvPr id="8" name="Picture 7" descr="A green and white logo&#10;&#10;Description automatically generated">
            <a:extLst>
              <a:ext uri="{FF2B5EF4-FFF2-40B4-BE49-F238E27FC236}">
                <a16:creationId xmlns:a16="http://schemas.microsoft.com/office/drawing/2014/main" id="{116C3A27-B4FF-F1BD-17A4-066768FC08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3742" y="2314901"/>
            <a:ext cx="2908247" cy="2908247"/>
          </a:xfrm>
          <a:prstGeom prst="rect">
            <a:avLst/>
          </a:prstGeom>
        </p:spPr>
      </p:pic>
    </p:spTree>
  </p:cSld>
  <p:clrMapOvr>
    <a:masterClrMapping/>
  </p:clrMapOvr>
  <p:extLst>
    <p:ext uri="{DCECCB84-F9BA-43D5-87BE-67443E8EF086}">
      <p15:sldGuideLst xmlns:p15="http://schemas.microsoft.com/office/powerpoint/2012/main">
        <p15:guide id="1" orient="horz" pos="3671" userDrawn="1">
          <p15:clr>
            <a:srgbClr val="FBAE40"/>
          </p15:clr>
        </p15:guide>
        <p15:guide id="2" pos="3250" userDrawn="1">
          <p15:clr>
            <a:srgbClr val="FBAE40"/>
          </p15:clr>
        </p15:guide>
        <p15:guide id="3" pos="6667" userDrawn="1">
          <p15:clr>
            <a:srgbClr val="FBAE40"/>
          </p15:clr>
        </p15:guide>
        <p15:guide id="4" orient="horz" pos="3415" userDrawn="1">
          <p15:clr>
            <a:srgbClr val="FBAE40"/>
          </p15:clr>
        </p15:guide>
        <p15:guide id="5" pos="6425" userDrawn="1">
          <p15:clr>
            <a:srgbClr val="FBAE40"/>
          </p15:clr>
        </p15:guide>
        <p15:guide id="6" pos="29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eld volle breedte 2">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1149173"/>
            <a:ext cx="10992909" cy="5087681"/>
          </a:xfrm>
        </p:spPr>
        <p:txBody>
          <a:bodyPr/>
          <a:lstStyle/>
          <a:p>
            <a:r>
              <a:rPr lang="nl-NL"/>
              <a:t>Klik op het pictogram als u een afbeelding wilt toevoegen</a:t>
            </a:r>
            <a:endParaRPr lang="nl-NL" dirty="0"/>
          </a:p>
        </p:txBody>
      </p:sp>
      <p:sp>
        <p:nvSpPr>
          <p:cNvPr id="3" name="Content Placeholder 2"/>
          <p:cNvSpPr>
            <a:spLocks noGrp="1"/>
          </p:cNvSpPr>
          <p:nvPr>
            <p:ph idx="1" hasCustomPrompt="1"/>
          </p:nvPr>
        </p:nvSpPr>
        <p:spPr>
          <a:xfrm>
            <a:off x="479426" y="1484613"/>
            <a:ext cx="5136091" cy="4752024"/>
          </a:xfrm>
        </p:spPr>
        <p:txBody>
          <a:bodyPr/>
          <a:lstStyle/>
          <a:p>
            <a:pPr lvl="0"/>
            <a:r>
              <a:rPr lang="en-US" dirty="0"/>
              <a:t>Tekst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BF088B9-8E8D-DED4-C7B4-7F88FB191995}"/>
              </a:ext>
            </a:extLst>
          </p:cNvPr>
          <p:cNvSpPr>
            <a:spLocks noGrp="1"/>
          </p:cNvSpPr>
          <p:nvPr>
            <p:ph type="title" hasCustomPrompt="1"/>
          </p:nvPr>
        </p:nvSpPr>
        <p:spPr>
          <a:xfrm>
            <a:off x="480001" y="219042"/>
            <a:ext cx="10513483" cy="593633"/>
          </a:xfrm>
        </p:spPr>
        <p:txBody>
          <a:bodyPr/>
          <a:lstStyle/>
          <a:p>
            <a:r>
              <a:rPr lang="en-US" dirty="0"/>
              <a:t>Titel</a:t>
            </a:r>
          </a:p>
        </p:txBody>
      </p:sp>
      <p:sp>
        <p:nvSpPr>
          <p:cNvPr id="15" name="Text Placeholder 34">
            <a:extLst>
              <a:ext uri="{FF2B5EF4-FFF2-40B4-BE49-F238E27FC236}">
                <a16:creationId xmlns:a16="http://schemas.microsoft.com/office/drawing/2014/main" id="{86536B88-5894-2B9F-C32A-CF2431A4DEA8}"/>
              </a:ext>
            </a:extLst>
          </p:cNvPr>
          <p:cNvSpPr>
            <a:spLocks noGrp="1"/>
          </p:cNvSpPr>
          <p:nvPr>
            <p:ph type="body" sz="quarter" idx="14" hasCustomPrompt="1"/>
          </p:nvPr>
        </p:nvSpPr>
        <p:spPr>
          <a:xfrm>
            <a:off x="479426" y="626588"/>
            <a:ext cx="5376333" cy="186087"/>
          </a:xfrm>
        </p:spPr>
        <p:txBody>
          <a:bodyPr/>
          <a:lstStyle>
            <a:lvl1pPr marL="0" indent="0">
              <a:buNone/>
              <a:defRPr sz="1467" spc="200">
                <a:solidFill>
                  <a:srgbClr val="79B800"/>
                </a:solidFill>
              </a:defRPr>
            </a:lvl1pPr>
            <a:lvl2pPr marL="335966" indent="0">
              <a:buNone/>
              <a:defRPr sz="2133">
                <a:solidFill>
                  <a:schemeClr val="bg1"/>
                </a:solidFill>
              </a:defRPr>
            </a:lvl2pPr>
            <a:lvl3pPr marL="671933" indent="0">
              <a:buNone/>
              <a:defRPr sz="2133">
                <a:solidFill>
                  <a:schemeClr val="bg1"/>
                </a:solidFill>
              </a:defRPr>
            </a:lvl3pPr>
            <a:lvl4pPr marL="1007899" indent="0">
              <a:buNone/>
              <a:defRPr sz="2133">
                <a:solidFill>
                  <a:schemeClr val="bg1"/>
                </a:solidFill>
              </a:defRPr>
            </a:lvl4pPr>
            <a:lvl5pPr marL="1343866" indent="0">
              <a:buNone/>
              <a:defRPr sz="2133">
                <a:solidFill>
                  <a:schemeClr val="bg1"/>
                </a:solidFill>
              </a:defRPr>
            </a:lvl5pPr>
          </a:lstStyle>
          <a:p>
            <a:pPr lvl="0"/>
            <a:r>
              <a:rPr lang="en-GB" dirty="0"/>
              <a:t>SUBTITLE</a:t>
            </a:r>
          </a:p>
        </p:txBody>
      </p:sp>
      <p:sp>
        <p:nvSpPr>
          <p:cNvPr id="2" name="Date Placeholder 1">
            <a:extLst>
              <a:ext uri="{FF2B5EF4-FFF2-40B4-BE49-F238E27FC236}">
                <a16:creationId xmlns:a16="http://schemas.microsoft.com/office/drawing/2014/main" id="{801A8E5C-8695-DB40-E4DA-A9A0B31C0216}"/>
              </a:ext>
            </a:extLst>
          </p:cNvPr>
          <p:cNvSpPr>
            <a:spLocks noGrp="1"/>
          </p:cNvSpPr>
          <p:nvPr>
            <p:ph type="dt" sz="half" idx="16"/>
          </p:nvPr>
        </p:nvSpPr>
        <p:spPr/>
        <p:txBody>
          <a:bodyPr/>
          <a:lstStyle/>
          <a:p>
            <a:r>
              <a:rPr lang="nl-NL"/>
              <a:t>5 oktober 2023</a:t>
            </a:r>
            <a:endParaRPr lang="nl-NL" dirty="0"/>
          </a:p>
        </p:txBody>
      </p:sp>
      <p:sp>
        <p:nvSpPr>
          <p:cNvPr id="4" name="Footer Placeholder 3">
            <a:extLst>
              <a:ext uri="{FF2B5EF4-FFF2-40B4-BE49-F238E27FC236}">
                <a16:creationId xmlns:a16="http://schemas.microsoft.com/office/drawing/2014/main" id="{885762F6-5BF9-C874-7377-FF98FA405E14}"/>
              </a:ext>
            </a:extLst>
          </p:cNvPr>
          <p:cNvSpPr>
            <a:spLocks noGrp="1"/>
          </p:cNvSpPr>
          <p:nvPr>
            <p:ph type="ftr" sz="quarter" idx="17"/>
          </p:nvPr>
        </p:nvSpPr>
        <p:spPr/>
        <p:txBody>
          <a:bodyPr/>
          <a:lstStyle/>
          <a:p>
            <a:r>
              <a:rPr lang="nl-NL"/>
              <a:t>ARN Relatiedag 05 oktober 2023</a:t>
            </a:r>
            <a:endParaRPr lang="nl-NL" dirty="0"/>
          </a:p>
        </p:txBody>
      </p:sp>
      <p:sp>
        <p:nvSpPr>
          <p:cNvPr id="5" name="Slide Number Placeholder 4">
            <a:extLst>
              <a:ext uri="{FF2B5EF4-FFF2-40B4-BE49-F238E27FC236}">
                <a16:creationId xmlns:a16="http://schemas.microsoft.com/office/drawing/2014/main" id="{F8AA7E09-C847-2BE3-D15B-C1905CE0B111}"/>
              </a:ext>
            </a:extLst>
          </p:cNvPr>
          <p:cNvSpPr>
            <a:spLocks noGrp="1"/>
          </p:cNvSpPr>
          <p:nvPr>
            <p:ph type="sldNum" sz="quarter" idx="18"/>
          </p:nvPr>
        </p:nvSpPr>
        <p:spPr/>
        <p:txBody>
          <a:bodyPr/>
          <a:lstStyle/>
          <a:p>
            <a:fld id="{A5BEF6CB-7636-384E-8D2F-95913276F747}"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12675"/>
            <a:ext cx="10992908" cy="5424179"/>
          </a:xfrm>
        </p:spPr>
        <p:txBody>
          <a:bodyPr/>
          <a:lstStyle/>
          <a:p>
            <a:r>
              <a:rPr lang="nl-NL"/>
              <a:t>Klik op het pictogram als u een afbeelding wilt toevoegen</a:t>
            </a:r>
            <a:endParaRPr lang="nl-NL" dirty="0"/>
          </a:p>
        </p:txBody>
      </p:sp>
      <p:sp>
        <p:nvSpPr>
          <p:cNvPr id="2" name="Title 1"/>
          <p:cNvSpPr>
            <a:spLocks noGrp="1"/>
          </p:cNvSpPr>
          <p:nvPr>
            <p:ph type="title" hasCustomPrompt="1"/>
          </p:nvPr>
        </p:nvSpPr>
        <p:spPr/>
        <p:txBody>
          <a:bodyPr/>
          <a:lstStyle/>
          <a:p>
            <a:r>
              <a:rPr lang="en-US" dirty="0"/>
              <a:t>Titel</a:t>
            </a:r>
          </a:p>
        </p:txBody>
      </p:sp>
      <p:sp>
        <p:nvSpPr>
          <p:cNvPr id="10" name="Text Placeholder 9"/>
          <p:cNvSpPr>
            <a:spLocks noGrp="1"/>
          </p:cNvSpPr>
          <p:nvPr>
            <p:ph type="body" sz="quarter" idx="14" hasCustomPrompt="1"/>
          </p:nvPr>
        </p:nvSpPr>
        <p:spPr>
          <a:xfrm>
            <a:off x="479425" y="1881018"/>
            <a:ext cx="3348575" cy="3287493"/>
          </a:xfrm>
          <a:solidFill>
            <a:srgbClr val="A6C9BC">
              <a:alpha val="90000"/>
            </a:srgbClr>
          </a:solidFill>
        </p:spPr>
        <p:txBody>
          <a:bodyPr lIns="360000" tIns="360000" rIns="360000" bIns="360000" anchor="ctr" anchorCtr="1"/>
          <a:lstStyle>
            <a:lvl1pPr marL="0" indent="0" algn="ctr">
              <a:lnSpc>
                <a:spcPct val="110000"/>
              </a:lnSpc>
              <a:buNone/>
              <a:defRPr sz="2133" i="1">
                <a:solidFill>
                  <a:schemeClr val="bg1"/>
                </a:solidFill>
              </a:defRPr>
            </a:lvl1pPr>
            <a:lvl2pPr marL="335966" indent="0">
              <a:buNone/>
              <a:defRPr/>
            </a:lvl2pPr>
            <a:lvl3pPr marL="671933" indent="0">
              <a:buNone/>
              <a:defRPr/>
            </a:lvl3pPr>
            <a:lvl4pPr marL="1007899" indent="0">
              <a:buNone/>
              <a:defRPr/>
            </a:lvl4pPr>
            <a:lvl5pPr marL="1343866" indent="0">
              <a:buNone/>
              <a:defRPr/>
            </a:lvl5pPr>
          </a:lstStyle>
          <a:p>
            <a:pPr lvl="0"/>
            <a:r>
              <a:rPr lang="en-US" dirty="0"/>
              <a:t>Quote</a:t>
            </a:r>
            <a:endParaRPr lang="nl-NL" dirty="0"/>
          </a:p>
        </p:txBody>
      </p:sp>
      <p:sp>
        <p:nvSpPr>
          <p:cNvPr id="4" name="Date Placeholder 3">
            <a:extLst>
              <a:ext uri="{FF2B5EF4-FFF2-40B4-BE49-F238E27FC236}">
                <a16:creationId xmlns:a16="http://schemas.microsoft.com/office/drawing/2014/main" id="{7A15C6BC-0430-2039-5ECC-CADCAF82522B}"/>
              </a:ext>
            </a:extLst>
          </p:cNvPr>
          <p:cNvSpPr>
            <a:spLocks noGrp="1"/>
          </p:cNvSpPr>
          <p:nvPr>
            <p:ph type="dt" sz="half" idx="15"/>
          </p:nvPr>
        </p:nvSpPr>
        <p:spPr/>
        <p:txBody>
          <a:bodyPr/>
          <a:lstStyle/>
          <a:p>
            <a:r>
              <a:rPr lang="nl-NL"/>
              <a:t>5 oktober 2023</a:t>
            </a:r>
            <a:endParaRPr lang="nl-NL" dirty="0"/>
          </a:p>
        </p:txBody>
      </p:sp>
      <p:sp>
        <p:nvSpPr>
          <p:cNvPr id="5" name="Footer Placeholder 4">
            <a:extLst>
              <a:ext uri="{FF2B5EF4-FFF2-40B4-BE49-F238E27FC236}">
                <a16:creationId xmlns:a16="http://schemas.microsoft.com/office/drawing/2014/main" id="{B9A67EEF-384F-BF24-0ADC-515CEDD11F2A}"/>
              </a:ext>
            </a:extLst>
          </p:cNvPr>
          <p:cNvSpPr>
            <a:spLocks noGrp="1"/>
          </p:cNvSpPr>
          <p:nvPr>
            <p:ph type="ftr" sz="quarter" idx="16"/>
          </p:nvPr>
        </p:nvSpPr>
        <p:spPr/>
        <p:txBody>
          <a:bodyPr/>
          <a:lstStyle/>
          <a:p>
            <a:r>
              <a:rPr lang="nl-NL"/>
              <a:t>ARN Relatiedag 05 oktober 2023</a:t>
            </a:r>
            <a:endParaRPr lang="nl-NL" dirty="0"/>
          </a:p>
        </p:txBody>
      </p:sp>
      <p:sp>
        <p:nvSpPr>
          <p:cNvPr id="6" name="Slide Number Placeholder 5">
            <a:extLst>
              <a:ext uri="{FF2B5EF4-FFF2-40B4-BE49-F238E27FC236}">
                <a16:creationId xmlns:a16="http://schemas.microsoft.com/office/drawing/2014/main" id="{E6272244-B25D-3AF2-8472-D1D41496CD92}"/>
              </a:ext>
            </a:extLst>
          </p:cNvPr>
          <p:cNvSpPr>
            <a:spLocks noGrp="1"/>
          </p:cNvSpPr>
          <p:nvPr>
            <p:ph type="sldNum" sz="quarter" idx="17"/>
          </p:nvPr>
        </p:nvSpPr>
        <p:spPr/>
        <p:txBody>
          <a:bodyPr/>
          <a:lstStyle/>
          <a:p>
            <a:fld id="{A5BEF6CB-7636-384E-8D2F-95913276F747}" type="slidenum">
              <a:rPr lang="nl-NL" smtClean="0"/>
              <a:pPr/>
              <a:t>‹nr.›</a:t>
            </a:fld>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149173"/>
            <a:ext cx="10992908" cy="5087681"/>
          </a:xfrm>
        </p:spPr>
        <p:txBody>
          <a:bodyPr/>
          <a:lstStyle/>
          <a:p>
            <a:r>
              <a:rPr lang="nl-NL"/>
              <a:t>Klik op het pictogram als u een afbeelding wilt toevoegen</a:t>
            </a:r>
            <a:endParaRPr lang="nl-NL" dirty="0"/>
          </a:p>
        </p:txBody>
      </p:sp>
      <p:sp>
        <p:nvSpPr>
          <p:cNvPr id="11" name="Title 1">
            <a:extLst>
              <a:ext uri="{FF2B5EF4-FFF2-40B4-BE49-F238E27FC236}">
                <a16:creationId xmlns:a16="http://schemas.microsoft.com/office/drawing/2014/main" id="{654054B4-5D89-8FAD-BDFA-0602801FCD3A}"/>
              </a:ext>
            </a:extLst>
          </p:cNvPr>
          <p:cNvSpPr>
            <a:spLocks noGrp="1"/>
          </p:cNvSpPr>
          <p:nvPr>
            <p:ph type="title" hasCustomPrompt="1"/>
          </p:nvPr>
        </p:nvSpPr>
        <p:spPr>
          <a:xfrm>
            <a:off x="480001" y="219042"/>
            <a:ext cx="10513483" cy="593633"/>
          </a:xfrm>
        </p:spPr>
        <p:txBody>
          <a:bodyPr/>
          <a:lstStyle>
            <a:lvl1pPr>
              <a:defRPr>
                <a:solidFill>
                  <a:srgbClr val="5E6F58"/>
                </a:solidFill>
              </a:defRPr>
            </a:lvl1pPr>
          </a:lstStyle>
          <a:p>
            <a:r>
              <a:rPr lang="en-US" dirty="0"/>
              <a:t>Titel</a:t>
            </a:r>
          </a:p>
        </p:txBody>
      </p:sp>
      <p:sp>
        <p:nvSpPr>
          <p:cNvPr id="13" name="Text Placeholder 9">
            <a:extLst>
              <a:ext uri="{FF2B5EF4-FFF2-40B4-BE49-F238E27FC236}">
                <a16:creationId xmlns:a16="http://schemas.microsoft.com/office/drawing/2014/main" id="{6D26CEF6-96EA-929D-E595-E2EF857FEB80}"/>
              </a:ext>
            </a:extLst>
          </p:cNvPr>
          <p:cNvSpPr>
            <a:spLocks noGrp="1"/>
          </p:cNvSpPr>
          <p:nvPr>
            <p:ph type="body" sz="quarter" idx="14" hasCustomPrompt="1"/>
          </p:nvPr>
        </p:nvSpPr>
        <p:spPr>
          <a:xfrm>
            <a:off x="479425" y="1881018"/>
            <a:ext cx="3348575" cy="3287493"/>
          </a:xfrm>
          <a:solidFill>
            <a:srgbClr val="A6C9BC">
              <a:alpha val="90000"/>
            </a:srgbClr>
          </a:solidFill>
        </p:spPr>
        <p:txBody>
          <a:bodyPr lIns="360000" tIns="360000" rIns="360000" bIns="360000" anchor="ctr" anchorCtr="1"/>
          <a:lstStyle>
            <a:lvl1pPr marL="0" indent="0" algn="ctr">
              <a:lnSpc>
                <a:spcPct val="110000"/>
              </a:lnSpc>
              <a:buNone/>
              <a:defRPr sz="2133" i="1">
                <a:solidFill>
                  <a:schemeClr val="bg1"/>
                </a:solidFill>
              </a:defRPr>
            </a:lvl1pPr>
            <a:lvl2pPr marL="335966" indent="0">
              <a:buNone/>
              <a:defRPr/>
            </a:lvl2pPr>
            <a:lvl3pPr marL="671933" indent="0">
              <a:buNone/>
              <a:defRPr/>
            </a:lvl3pPr>
            <a:lvl4pPr marL="1007899" indent="0">
              <a:buNone/>
              <a:defRPr/>
            </a:lvl4pPr>
            <a:lvl5pPr marL="1343866" indent="0">
              <a:buNone/>
              <a:defRPr/>
            </a:lvl5pPr>
          </a:lstStyle>
          <a:p>
            <a:pPr lvl="0"/>
            <a:r>
              <a:rPr lang="en-US"/>
              <a:t>Quote</a:t>
            </a:r>
            <a:endParaRPr lang="nl-NL"/>
          </a:p>
        </p:txBody>
      </p:sp>
      <p:sp>
        <p:nvSpPr>
          <p:cNvPr id="16" name="Text Placeholder 34">
            <a:extLst>
              <a:ext uri="{FF2B5EF4-FFF2-40B4-BE49-F238E27FC236}">
                <a16:creationId xmlns:a16="http://schemas.microsoft.com/office/drawing/2014/main" id="{698C70F1-A192-D54B-2A54-5A1133CBF19B}"/>
              </a:ext>
            </a:extLst>
          </p:cNvPr>
          <p:cNvSpPr>
            <a:spLocks noGrp="1"/>
          </p:cNvSpPr>
          <p:nvPr>
            <p:ph type="body" sz="quarter" idx="15" hasCustomPrompt="1"/>
          </p:nvPr>
        </p:nvSpPr>
        <p:spPr>
          <a:xfrm>
            <a:off x="479426" y="626588"/>
            <a:ext cx="5376333" cy="186087"/>
          </a:xfrm>
        </p:spPr>
        <p:txBody>
          <a:bodyPr/>
          <a:lstStyle>
            <a:lvl1pPr marL="0" indent="0">
              <a:buNone/>
              <a:defRPr sz="1467" spc="200">
                <a:solidFill>
                  <a:srgbClr val="79B800"/>
                </a:solidFill>
              </a:defRPr>
            </a:lvl1pPr>
            <a:lvl2pPr marL="335966" indent="0">
              <a:buNone/>
              <a:defRPr sz="2133">
                <a:solidFill>
                  <a:schemeClr val="bg1"/>
                </a:solidFill>
              </a:defRPr>
            </a:lvl2pPr>
            <a:lvl3pPr marL="671933" indent="0">
              <a:buNone/>
              <a:defRPr sz="2133">
                <a:solidFill>
                  <a:schemeClr val="bg1"/>
                </a:solidFill>
              </a:defRPr>
            </a:lvl3pPr>
            <a:lvl4pPr marL="1007899" indent="0">
              <a:buNone/>
              <a:defRPr sz="2133">
                <a:solidFill>
                  <a:schemeClr val="bg1"/>
                </a:solidFill>
              </a:defRPr>
            </a:lvl4pPr>
            <a:lvl5pPr marL="1343866" indent="0">
              <a:buNone/>
              <a:defRPr sz="2133">
                <a:solidFill>
                  <a:schemeClr val="bg1"/>
                </a:solidFill>
              </a:defRPr>
            </a:lvl5pPr>
          </a:lstStyle>
          <a:p>
            <a:pPr lvl="0"/>
            <a:r>
              <a:rPr lang="en-GB" dirty="0"/>
              <a:t>SUBTITLE</a:t>
            </a:r>
          </a:p>
        </p:txBody>
      </p:sp>
      <p:sp>
        <p:nvSpPr>
          <p:cNvPr id="2" name="Date Placeholder 1">
            <a:extLst>
              <a:ext uri="{FF2B5EF4-FFF2-40B4-BE49-F238E27FC236}">
                <a16:creationId xmlns:a16="http://schemas.microsoft.com/office/drawing/2014/main" id="{DAAF05D1-16C7-7C25-A70E-650561A7A562}"/>
              </a:ext>
            </a:extLst>
          </p:cNvPr>
          <p:cNvSpPr>
            <a:spLocks noGrp="1"/>
          </p:cNvSpPr>
          <p:nvPr>
            <p:ph type="dt" sz="half" idx="16"/>
          </p:nvPr>
        </p:nvSpPr>
        <p:spPr/>
        <p:txBody>
          <a:bodyPr/>
          <a:lstStyle/>
          <a:p>
            <a:r>
              <a:rPr lang="nl-NL"/>
              <a:t>5 oktober 2023</a:t>
            </a:r>
            <a:endParaRPr lang="nl-NL" dirty="0"/>
          </a:p>
        </p:txBody>
      </p:sp>
      <p:sp>
        <p:nvSpPr>
          <p:cNvPr id="3" name="Footer Placeholder 2">
            <a:extLst>
              <a:ext uri="{FF2B5EF4-FFF2-40B4-BE49-F238E27FC236}">
                <a16:creationId xmlns:a16="http://schemas.microsoft.com/office/drawing/2014/main" id="{A864481E-EF52-5246-B19E-4F4C521BE4E8}"/>
              </a:ext>
            </a:extLst>
          </p:cNvPr>
          <p:cNvSpPr>
            <a:spLocks noGrp="1"/>
          </p:cNvSpPr>
          <p:nvPr>
            <p:ph type="ftr" sz="quarter" idx="17"/>
          </p:nvPr>
        </p:nvSpPr>
        <p:spPr/>
        <p:txBody>
          <a:bodyPr/>
          <a:lstStyle/>
          <a:p>
            <a:r>
              <a:rPr lang="nl-NL"/>
              <a:t>ARN Relatiedag 05 oktober 2023</a:t>
            </a:r>
            <a:endParaRPr lang="nl-NL" dirty="0"/>
          </a:p>
        </p:txBody>
      </p:sp>
      <p:sp>
        <p:nvSpPr>
          <p:cNvPr id="5" name="Slide Number Placeholder 4">
            <a:extLst>
              <a:ext uri="{FF2B5EF4-FFF2-40B4-BE49-F238E27FC236}">
                <a16:creationId xmlns:a16="http://schemas.microsoft.com/office/drawing/2014/main" id="{14D9AABC-FAE7-2470-E8F5-44888B6F3B9A}"/>
              </a:ext>
            </a:extLst>
          </p:cNvPr>
          <p:cNvSpPr>
            <a:spLocks noGrp="1"/>
          </p:cNvSpPr>
          <p:nvPr>
            <p:ph type="sldNum" sz="quarter" idx="18"/>
          </p:nvPr>
        </p:nvSpPr>
        <p:spPr/>
        <p:txBody>
          <a:bodyPr/>
          <a:lstStyle/>
          <a:p>
            <a:fld id="{A5BEF6CB-7636-384E-8D2F-95913276F747}"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e Relatiedag 202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CD3E98-35E3-57FB-CF18-D3FBD271CF04}"/>
              </a:ext>
            </a:extLst>
          </p:cNvPr>
          <p:cNvPicPr>
            <a:picLocks noChangeAspect="1"/>
          </p:cNvPicPr>
          <p:nvPr userDrawn="1"/>
        </p:nvPicPr>
        <p:blipFill>
          <a:blip r:embed="rId2"/>
          <a:stretch>
            <a:fillRect/>
          </a:stretch>
        </p:blipFill>
        <p:spPr>
          <a:xfrm>
            <a:off x="3" y="0"/>
            <a:ext cx="10991850" cy="6234738"/>
          </a:xfrm>
          <a:prstGeom prst="rect">
            <a:avLst/>
          </a:prstGeom>
        </p:spPr>
      </p:pic>
      <p:sp>
        <p:nvSpPr>
          <p:cNvPr id="4" name="Date Placeholder 3">
            <a:extLst>
              <a:ext uri="{FF2B5EF4-FFF2-40B4-BE49-F238E27FC236}">
                <a16:creationId xmlns:a16="http://schemas.microsoft.com/office/drawing/2014/main" id="{C3A04664-C787-A99E-4A58-44E94D95F338}"/>
              </a:ext>
            </a:extLst>
          </p:cNvPr>
          <p:cNvSpPr>
            <a:spLocks noGrp="1"/>
          </p:cNvSpPr>
          <p:nvPr>
            <p:ph type="dt" sz="half" idx="10"/>
          </p:nvPr>
        </p:nvSpPr>
        <p:spPr/>
        <p:txBody>
          <a:bodyPr/>
          <a:lstStyle/>
          <a:p>
            <a:r>
              <a:rPr lang="nl-NL"/>
              <a:t>5 oktober 2023</a:t>
            </a:r>
            <a:endParaRPr lang="nl-NL" dirty="0"/>
          </a:p>
        </p:txBody>
      </p:sp>
      <p:sp>
        <p:nvSpPr>
          <p:cNvPr id="5" name="Footer Placeholder 4">
            <a:extLst>
              <a:ext uri="{FF2B5EF4-FFF2-40B4-BE49-F238E27FC236}">
                <a16:creationId xmlns:a16="http://schemas.microsoft.com/office/drawing/2014/main" id="{257AC55B-92CF-70D7-A96E-4A3D9CA7CA2C}"/>
              </a:ext>
            </a:extLst>
          </p:cNvPr>
          <p:cNvSpPr>
            <a:spLocks noGrp="1"/>
          </p:cNvSpPr>
          <p:nvPr>
            <p:ph type="ftr" sz="quarter" idx="11"/>
          </p:nvPr>
        </p:nvSpPr>
        <p:spPr/>
        <p:txBody>
          <a:bodyPr/>
          <a:lstStyle/>
          <a:p>
            <a:r>
              <a:rPr lang="nl-NL"/>
              <a:t>ARN Relatiedag 05 oktober 2023</a:t>
            </a:r>
            <a:endParaRPr lang="nl-NL" dirty="0"/>
          </a:p>
        </p:txBody>
      </p:sp>
      <p:sp>
        <p:nvSpPr>
          <p:cNvPr id="6" name="Slide Number Placeholder 5">
            <a:extLst>
              <a:ext uri="{FF2B5EF4-FFF2-40B4-BE49-F238E27FC236}">
                <a16:creationId xmlns:a16="http://schemas.microsoft.com/office/drawing/2014/main" id="{108BF0ED-5A16-4432-2D28-6DCB1E1E6C87}"/>
              </a:ext>
            </a:extLst>
          </p:cNvPr>
          <p:cNvSpPr>
            <a:spLocks noGrp="1"/>
          </p:cNvSpPr>
          <p:nvPr>
            <p:ph type="sldNum" sz="quarter" idx="12"/>
          </p:nvPr>
        </p:nvSpPr>
        <p:spPr/>
        <p:txBody>
          <a:bodyPr/>
          <a:lstStyle/>
          <a:p>
            <a:fld id="{A5BEF6CB-7636-384E-8D2F-95913276F747}" type="slidenum">
              <a:rPr lang="nl-NL" smtClean="0"/>
              <a:pPr/>
              <a:t>‹nr.›</a:t>
            </a:fld>
            <a:endParaRPr lang="nl-NL" dirty="0"/>
          </a:p>
        </p:txBody>
      </p:sp>
      <p:sp>
        <p:nvSpPr>
          <p:cNvPr id="2" name="Text Placeholder 24">
            <a:extLst>
              <a:ext uri="{FF2B5EF4-FFF2-40B4-BE49-F238E27FC236}">
                <a16:creationId xmlns:a16="http://schemas.microsoft.com/office/drawing/2014/main" id="{B39F2194-CF30-D336-3C70-B8DF64777FFA}"/>
              </a:ext>
            </a:extLst>
          </p:cNvPr>
          <p:cNvSpPr>
            <a:spLocks noGrp="1"/>
          </p:cNvSpPr>
          <p:nvPr>
            <p:ph type="body" sz="quarter" idx="18" hasCustomPrompt="1"/>
          </p:nvPr>
        </p:nvSpPr>
        <p:spPr>
          <a:xfrm>
            <a:off x="479425" y="5641986"/>
            <a:ext cx="4584700" cy="275022"/>
          </a:xfrm>
        </p:spPr>
        <p:txBody>
          <a:bodyPr/>
          <a:lstStyle>
            <a:lvl1pPr marL="0" indent="0">
              <a:buNone/>
              <a:defRPr b="1">
                <a:solidFill>
                  <a:srgbClr val="E4F1EB"/>
                </a:solidFill>
              </a:defRPr>
            </a:lvl1pPr>
            <a:lvl2pPr marL="335966" indent="0">
              <a:buNone/>
              <a:defRPr>
                <a:solidFill>
                  <a:schemeClr val="bg1"/>
                </a:solidFill>
              </a:defRPr>
            </a:lvl2pPr>
            <a:lvl3pPr marL="671933" indent="0">
              <a:buNone/>
              <a:defRPr>
                <a:solidFill>
                  <a:schemeClr val="bg1"/>
                </a:solidFill>
              </a:defRPr>
            </a:lvl3pPr>
            <a:lvl4pPr marL="1007899" indent="0">
              <a:buNone/>
              <a:defRPr>
                <a:solidFill>
                  <a:schemeClr val="bg1"/>
                </a:solidFill>
              </a:defRPr>
            </a:lvl4pPr>
            <a:lvl5pPr marL="1343866" indent="0">
              <a:buNone/>
              <a:defRPr>
                <a:solidFill>
                  <a:schemeClr val="bg1"/>
                </a:solidFill>
              </a:defRPr>
            </a:lvl5pPr>
          </a:lstStyle>
          <a:p>
            <a:pPr lvl="0"/>
            <a:r>
              <a:rPr lang="en-GB" dirty="0" err="1"/>
              <a:t>Voornaam</a:t>
            </a:r>
            <a:r>
              <a:rPr lang="en-GB" dirty="0"/>
              <a:t>, </a:t>
            </a:r>
            <a:r>
              <a:rPr lang="en-GB" dirty="0" err="1"/>
              <a:t>achternaam</a:t>
            </a:r>
            <a:endParaRPr lang="en-GB" dirty="0"/>
          </a:p>
        </p:txBody>
      </p:sp>
      <p:sp>
        <p:nvSpPr>
          <p:cNvPr id="3" name="Picture Placeholder 4">
            <a:extLst>
              <a:ext uri="{FF2B5EF4-FFF2-40B4-BE49-F238E27FC236}">
                <a16:creationId xmlns:a16="http://schemas.microsoft.com/office/drawing/2014/main" id="{781774D4-7CD0-FE5B-C4B5-67A7716BF45F}"/>
              </a:ext>
            </a:extLst>
          </p:cNvPr>
          <p:cNvSpPr>
            <a:spLocks noGrp="1"/>
          </p:cNvSpPr>
          <p:nvPr>
            <p:ph type="pic" sz="quarter" idx="19"/>
          </p:nvPr>
        </p:nvSpPr>
        <p:spPr>
          <a:xfrm>
            <a:off x="479425" y="1484313"/>
            <a:ext cx="3938400" cy="3938400"/>
          </a:xfrm>
        </p:spPr>
        <p:txBody>
          <a:bodyPr/>
          <a:lstStyle>
            <a:lvl1pPr>
              <a:defRPr>
                <a:solidFill>
                  <a:schemeClr val="bg1"/>
                </a:solidFill>
              </a:defRPr>
            </a:lvl1pPr>
          </a:lstStyle>
          <a:p>
            <a:r>
              <a:rPr lang="nl-NL"/>
              <a:t>Klik op het pictogram als u een afbeelding wilt toevoegen</a:t>
            </a:r>
            <a:endParaRPr lang="nl-NL" dirty="0"/>
          </a:p>
        </p:txBody>
      </p:sp>
      <p:sp>
        <p:nvSpPr>
          <p:cNvPr id="7" name="Text Placeholder 34">
            <a:extLst>
              <a:ext uri="{FF2B5EF4-FFF2-40B4-BE49-F238E27FC236}">
                <a16:creationId xmlns:a16="http://schemas.microsoft.com/office/drawing/2014/main" id="{1BE1FB5F-A83C-BFB0-0E36-97AA1FE11631}"/>
              </a:ext>
            </a:extLst>
          </p:cNvPr>
          <p:cNvSpPr>
            <a:spLocks noGrp="1"/>
          </p:cNvSpPr>
          <p:nvPr>
            <p:ph type="body" sz="quarter" idx="14"/>
          </p:nvPr>
        </p:nvSpPr>
        <p:spPr>
          <a:xfrm>
            <a:off x="5615517" y="1411279"/>
            <a:ext cx="4584700" cy="359062"/>
          </a:xfrm>
        </p:spPr>
        <p:txBody>
          <a:bodyPr/>
          <a:lstStyle>
            <a:lvl1pPr marL="0" indent="0">
              <a:buNone/>
              <a:defRPr sz="2133">
                <a:solidFill>
                  <a:schemeClr val="bg1"/>
                </a:solidFill>
              </a:defRPr>
            </a:lvl1pPr>
            <a:lvl2pPr marL="335966" indent="0">
              <a:buNone/>
              <a:defRPr sz="2133">
                <a:solidFill>
                  <a:schemeClr val="bg1"/>
                </a:solidFill>
              </a:defRPr>
            </a:lvl2pPr>
            <a:lvl3pPr marL="671933" indent="0">
              <a:buNone/>
              <a:defRPr sz="2133">
                <a:solidFill>
                  <a:schemeClr val="bg1"/>
                </a:solidFill>
              </a:defRPr>
            </a:lvl3pPr>
            <a:lvl4pPr marL="1007899" indent="0">
              <a:buNone/>
              <a:defRPr sz="2133">
                <a:solidFill>
                  <a:schemeClr val="bg1"/>
                </a:solidFill>
              </a:defRPr>
            </a:lvl4pPr>
            <a:lvl5pPr marL="1343866" indent="0">
              <a:buNone/>
              <a:defRPr sz="2133">
                <a:solidFill>
                  <a:schemeClr val="bg1"/>
                </a:solidFill>
              </a:defRPr>
            </a:lvl5pPr>
          </a:lstStyle>
          <a:p>
            <a:pPr lvl="0"/>
            <a:r>
              <a:rPr lang="nl-NL"/>
              <a:t>Klikken om de tekststijl van het model te bewerken</a:t>
            </a:r>
          </a:p>
        </p:txBody>
      </p:sp>
      <p:pic>
        <p:nvPicPr>
          <p:cNvPr id="11" name="Picture 10" descr="A green and white logo&#10;&#10;Description automatically generated">
            <a:extLst>
              <a:ext uri="{FF2B5EF4-FFF2-40B4-BE49-F238E27FC236}">
                <a16:creationId xmlns:a16="http://schemas.microsoft.com/office/drawing/2014/main" id="{BA611432-716A-7A11-24AB-091595C93C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3742" y="2314901"/>
            <a:ext cx="2908247" cy="2908247"/>
          </a:xfrm>
          <a:prstGeom prst="rect">
            <a:avLst/>
          </a:prstGeom>
        </p:spPr>
      </p:pic>
    </p:spTree>
    <p:extLst>
      <p:ext uri="{BB962C8B-B14F-4D97-AF65-F5344CB8AC3E}">
        <p14:creationId xmlns:p14="http://schemas.microsoft.com/office/powerpoint/2010/main" val="83183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d slide Relatiedag 202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CD3E98-35E3-57FB-CF18-D3FBD271CF04}"/>
              </a:ext>
            </a:extLst>
          </p:cNvPr>
          <p:cNvPicPr>
            <a:picLocks noChangeAspect="1"/>
          </p:cNvPicPr>
          <p:nvPr userDrawn="1"/>
        </p:nvPicPr>
        <p:blipFill>
          <a:blip r:embed="rId2"/>
          <a:stretch>
            <a:fillRect/>
          </a:stretch>
        </p:blipFill>
        <p:spPr>
          <a:xfrm>
            <a:off x="3" y="0"/>
            <a:ext cx="10991850" cy="6234738"/>
          </a:xfrm>
          <a:prstGeom prst="rect">
            <a:avLst/>
          </a:prstGeom>
        </p:spPr>
      </p:pic>
      <p:sp>
        <p:nvSpPr>
          <p:cNvPr id="9" name="Title 1">
            <a:extLst>
              <a:ext uri="{FF2B5EF4-FFF2-40B4-BE49-F238E27FC236}">
                <a16:creationId xmlns:a16="http://schemas.microsoft.com/office/drawing/2014/main" id="{02313A1D-7D23-CD3C-A17C-C922C83C7AE2}"/>
              </a:ext>
            </a:extLst>
          </p:cNvPr>
          <p:cNvSpPr>
            <a:spLocks noGrp="1"/>
          </p:cNvSpPr>
          <p:nvPr>
            <p:ph type="title" hasCustomPrompt="1"/>
          </p:nvPr>
        </p:nvSpPr>
        <p:spPr>
          <a:xfrm>
            <a:off x="479425" y="3180521"/>
            <a:ext cx="7432123" cy="506895"/>
          </a:xfrm>
        </p:spPr>
        <p:txBody>
          <a:bodyPr/>
          <a:lstStyle>
            <a:lvl1pPr>
              <a:defRPr sz="2666">
                <a:solidFill>
                  <a:srgbClr val="E4F1EB"/>
                </a:solidFill>
              </a:defRPr>
            </a:lvl1pPr>
          </a:lstStyle>
          <a:p>
            <a:pPr marL="0" marR="0" lvl="0" indent="0" algn="l" defTabSz="914309" rtl="0" eaLnBrk="1" fontAlgn="auto" latinLnBrk="0" hangingPunct="1">
              <a:lnSpc>
                <a:spcPct val="100000"/>
              </a:lnSpc>
              <a:spcBef>
                <a:spcPct val="0"/>
              </a:spcBef>
              <a:spcAft>
                <a:spcPts val="0"/>
              </a:spcAft>
              <a:buClrTx/>
              <a:buSzTx/>
              <a:buFontTx/>
              <a:buNone/>
              <a:tabLst/>
              <a:defRPr/>
            </a:pPr>
            <a:r>
              <a:rPr lang="en-US" dirty="0" err="1"/>
              <a:t>Heeft</a:t>
            </a:r>
            <a:r>
              <a:rPr lang="en-US" dirty="0"/>
              <a:t> u </a:t>
            </a:r>
            <a:r>
              <a:rPr lang="en-US" dirty="0" err="1"/>
              <a:t>nog</a:t>
            </a:r>
            <a:r>
              <a:rPr lang="en-US" dirty="0"/>
              <a:t> </a:t>
            </a:r>
            <a:r>
              <a:rPr lang="en-US" dirty="0" err="1"/>
              <a:t>vragen</a:t>
            </a:r>
            <a:r>
              <a:rPr lang="en-US" dirty="0"/>
              <a:t>?</a:t>
            </a:r>
            <a:br>
              <a:rPr lang="en-US" dirty="0"/>
            </a:br>
            <a:endParaRPr lang="en-US" dirty="0"/>
          </a:p>
        </p:txBody>
      </p:sp>
      <p:pic>
        <p:nvPicPr>
          <p:cNvPr id="10" name="Picture 9" descr="A green and white logo&#10;&#10;Description automatically generated">
            <a:extLst>
              <a:ext uri="{FF2B5EF4-FFF2-40B4-BE49-F238E27FC236}">
                <a16:creationId xmlns:a16="http://schemas.microsoft.com/office/drawing/2014/main" id="{0144EA4C-1C29-A1CB-1273-A3DC6B250B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3742" y="2314901"/>
            <a:ext cx="2908247" cy="2908247"/>
          </a:xfrm>
          <a:prstGeom prst="rect">
            <a:avLst/>
          </a:prstGeom>
        </p:spPr>
      </p:pic>
      <p:sp>
        <p:nvSpPr>
          <p:cNvPr id="12" name="Title 1">
            <a:extLst>
              <a:ext uri="{FF2B5EF4-FFF2-40B4-BE49-F238E27FC236}">
                <a16:creationId xmlns:a16="http://schemas.microsoft.com/office/drawing/2014/main" id="{04395C52-F0EB-F0A5-1420-10C7D0B7A514}"/>
              </a:ext>
            </a:extLst>
          </p:cNvPr>
          <p:cNvSpPr txBox="1">
            <a:spLocks/>
          </p:cNvSpPr>
          <p:nvPr userDrawn="1"/>
        </p:nvSpPr>
        <p:spPr>
          <a:xfrm>
            <a:off x="479425" y="2218294"/>
            <a:ext cx="7432123" cy="506895"/>
          </a:xfrm>
          <a:prstGeom prst="rect">
            <a:avLst/>
          </a:prstGeom>
        </p:spPr>
        <p:txBody>
          <a:bodyPr vert="horz" lIns="0" tIns="0" rIns="0" bIns="0" rtlCol="0" anchor="t" anchorCtr="0">
            <a:noAutofit/>
          </a:bodyPr>
          <a:lstStyle>
            <a:lvl1pPr algn="l" defTabSz="914309" rtl="0" eaLnBrk="1" fontAlgn="auto" latinLnBrk="0" hangingPunct="1">
              <a:lnSpc>
                <a:spcPct val="100000"/>
              </a:lnSpc>
              <a:spcBef>
                <a:spcPct val="0"/>
              </a:spcBef>
              <a:buNone/>
              <a:defRPr sz="2666" b="1" kern="1200">
                <a:solidFill>
                  <a:srgbClr val="E4F0EB"/>
                </a:solidFill>
                <a:latin typeface="+mj-lt"/>
                <a:ea typeface="+mj-ea"/>
                <a:cs typeface="+mj-cs"/>
              </a:defRPr>
            </a:lvl1pPr>
          </a:lstStyle>
          <a:p>
            <a:r>
              <a:rPr lang="en-US" dirty="0" err="1">
                <a:solidFill>
                  <a:schemeClr val="bg1"/>
                </a:solidFill>
              </a:rPr>
              <a:t>Dankuwel</a:t>
            </a:r>
            <a:r>
              <a:rPr lang="en-US" dirty="0">
                <a:solidFill>
                  <a:schemeClr val="bg1"/>
                </a:solidFill>
              </a:rPr>
              <a:t> </a:t>
            </a:r>
            <a:r>
              <a:rPr lang="en-US" dirty="0" err="1">
                <a:solidFill>
                  <a:schemeClr val="bg1"/>
                </a:solidFill>
              </a:rPr>
              <a:t>voor</a:t>
            </a:r>
            <a:r>
              <a:rPr lang="en-US" dirty="0">
                <a:solidFill>
                  <a:schemeClr val="bg1"/>
                </a:solidFill>
              </a:rPr>
              <a:t> </a:t>
            </a:r>
            <a:r>
              <a:rPr lang="en-US" dirty="0" err="1">
                <a:solidFill>
                  <a:schemeClr val="bg1"/>
                </a:solidFill>
              </a:rPr>
              <a:t>uw</a:t>
            </a:r>
            <a:r>
              <a:rPr lang="en-US" dirty="0">
                <a:solidFill>
                  <a:schemeClr val="bg1"/>
                </a:solidFill>
              </a:rPr>
              <a:t> </a:t>
            </a:r>
            <a:r>
              <a:rPr lang="en-US" dirty="0" err="1">
                <a:solidFill>
                  <a:schemeClr val="bg1"/>
                </a:solidFill>
              </a:rPr>
              <a:t>aandacht</a:t>
            </a:r>
            <a:endParaRPr lang="en-US" dirty="0">
              <a:solidFill>
                <a:schemeClr val="bg1"/>
              </a:solidFill>
            </a:endParaRPr>
          </a:p>
        </p:txBody>
      </p:sp>
    </p:spTree>
    <p:extLst>
      <p:ext uri="{BB962C8B-B14F-4D97-AF65-F5344CB8AC3E}">
        <p14:creationId xmlns:p14="http://schemas.microsoft.com/office/powerpoint/2010/main" val="20876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Hoofdstukopen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CD3E98-35E3-57FB-CF18-D3FBD271CF04}"/>
              </a:ext>
            </a:extLst>
          </p:cNvPr>
          <p:cNvPicPr>
            <a:picLocks noChangeAspect="1"/>
          </p:cNvPicPr>
          <p:nvPr userDrawn="1"/>
        </p:nvPicPr>
        <p:blipFill>
          <a:blip r:embed="rId2"/>
          <a:stretch>
            <a:fillRect/>
          </a:stretch>
        </p:blipFill>
        <p:spPr>
          <a:xfrm>
            <a:off x="3" y="0"/>
            <a:ext cx="10991850" cy="6234738"/>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dirty="0"/>
              <a:t>Titel</a:t>
            </a:r>
          </a:p>
        </p:txBody>
      </p:sp>
      <p:sp>
        <p:nvSpPr>
          <p:cNvPr id="3" name="Content Placeholder 2"/>
          <p:cNvSpPr>
            <a:spLocks noGrp="1"/>
          </p:cNvSpPr>
          <p:nvPr>
            <p:ph idx="1" hasCustomPrompt="1"/>
          </p:nvPr>
        </p:nvSpPr>
        <p:spPr>
          <a:xfrm>
            <a:off x="240000" y="1484613"/>
            <a:ext cx="5375517" cy="4752242"/>
          </a:xfrm>
        </p:spPr>
        <p:txBody>
          <a:bodyPr/>
          <a:lstStyle>
            <a:lvl1pPr marL="0" indent="0">
              <a:lnSpc>
                <a:spcPts val="25331"/>
              </a:lnSpc>
              <a:buNone/>
              <a:defRPr sz="26664" b="0">
                <a:solidFill>
                  <a:schemeClr val="bg1"/>
                </a:solidFill>
              </a:defRPr>
            </a:lvl1pPr>
            <a:lvl2pPr marL="335966" indent="0">
              <a:lnSpc>
                <a:spcPct val="100000"/>
              </a:lnSpc>
              <a:buNone/>
              <a:defRPr sz="26664" b="1">
                <a:solidFill>
                  <a:schemeClr val="bg1"/>
                </a:solidFill>
              </a:defRPr>
            </a:lvl2pPr>
            <a:lvl3pPr marL="671933" indent="0">
              <a:lnSpc>
                <a:spcPct val="100000"/>
              </a:lnSpc>
              <a:buNone/>
              <a:defRPr sz="26664" b="1">
                <a:solidFill>
                  <a:schemeClr val="bg1"/>
                </a:solidFill>
              </a:defRPr>
            </a:lvl3pPr>
            <a:lvl4pPr marL="1007899" indent="0">
              <a:lnSpc>
                <a:spcPct val="100000"/>
              </a:lnSpc>
              <a:buNone/>
              <a:defRPr sz="26664" b="1">
                <a:solidFill>
                  <a:schemeClr val="bg1"/>
                </a:solidFill>
              </a:defRPr>
            </a:lvl4pPr>
            <a:lvl5pPr marL="1343866" indent="0">
              <a:lnSpc>
                <a:spcPct val="100000"/>
              </a:lnSpc>
              <a:buNone/>
              <a:defRPr sz="26664" b="1">
                <a:solidFill>
                  <a:schemeClr val="bg1"/>
                </a:solidFill>
              </a:defRPr>
            </a:lvl5pPr>
          </a:lstStyle>
          <a:p>
            <a:pPr lvl="0"/>
            <a:r>
              <a:rPr lang="en-US" dirty="0"/>
              <a:t>#</a:t>
            </a:r>
          </a:p>
        </p:txBody>
      </p:sp>
      <p:sp>
        <p:nvSpPr>
          <p:cNvPr id="4" name="Date Placeholder 3">
            <a:extLst>
              <a:ext uri="{FF2B5EF4-FFF2-40B4-BE49-F238E27FC236}">
                <a16:creationId xmlns:a16="http://schemas.microsoft.com/office/drawing/2014/main" id="{C3A04664-C787-A99E-4A58-44E94D95F338}"/>
              </a:ext>
            </a:extLst>
          </p:cNvPr>
          <p:cNvSpPr>
            <a:spLocks noGrp="1"/>
          </p:cNvSpPr>
          <p:nvPr>
            <p:ph type="dt" sz="half" idx="10"/>
          </p:nvPr>
        </p:nvSpPr>
        <p:spPr/>
        <p:txBody>
          <a:bodyPr/>
          <a:lstStyle/>
          <a:p>
            <a:r>
              <a:rPr lang="nl-NL"/>
              <a:t>5 oktober 2023</a:t>
            </a:r>
            <a:endParaRPr lang="nl-NL" dirty="0"/>
          </a:p>
        </p:txBody>
      </p:sp>
      <p:sp>
        <p:nvSpPr>
          <p:cNvPr id="5" name="Footer Placeholder 4">
            <a:extLst>
              <a:ext uri="{FF2B5EF4-FFF2-40B4-BE49-F238E27FC236}">
                <a16:creationId xmlns:a16="http://schemas.microsoft.com/office/drawing/2014/main" id="{257AC55B-92CF-70D7-A96E-4A3D9CA7CA2C}"/>
              </a:ext>
            </a:extLst>
          </p:cNvPr>
          <p:cNvSpPr>
            <a:spLocks noGrp="1"/>
          </p:cNvSpPr>
          <p:nvPr>
            <p:ph type="ftr" sz="quarter" idx="11"/>
          </p:nvPr>
        </p:nvSpPr>
        <p:spPr/>
        <p:txBody>
          <a:bodyPr/>
          <a:lstStyle/>
          <a:p>
            <a:r>
              <a:rPr lang="nl-NL"/>
              <a:t>ARN Relatiedag 05 oktober 2023</a:t>
            </a:r>
            <a:endParaRPr lang="nl-NL" dirty="0"/>
          </a:p>
        </p:txBody>
      </p:sp>
      <p:sp>
        <p:nvSpPr>
          <p:cNvPr id="6" name="Slide Number Placeholder 5">
            <a:extLst>
              <a:ext uri="{FF2B5EF4-FFF2-40B4-BE49-F238E27FC236}">
                <a16:creationId xmlns:a16="http://schemas.microsoft.com/office/drawing/2014/main" id="{108BF0ED-5A16-4432-2D28-6DCB1E1E6C87}"/>
              </a:ext>
            </a:extLst>
          </p:cNvPr>
          <p:cNvSpPr>
            <a:spLocks noGrp="1"/>
          </p:cNvSpPr>
          <p:nvPr>
            <p:ph type="sldNum" sz="quarter" idx="12"/>
          </p:nvPr>
        </p:nvSpPr>
        <p:spPr/>
        <p:txBody>
          <a:bodyPr/>
          <a:lstStyle/>
          <a:p>
            <a:fld id="{A5BEF6CB-7636-384E-8D2F-95913276F747}" type="slidenum">
              <a:rPr lang="nl-NL" smtClean="0"/>
              <a:pPr/>
              <a:t>‹nr.›</a:t>
            </a:fld>
            <a:endParaRPr lang="nl-NL" dirty="0"/>
          </a:p>
        </p:txBody>
      </p:sp>
    </p:spTree>
    <p:extLst>
      <p:ext uri="{BB962C8B-B14F-4D97-AF65-F5344CB8AC3E}">
        <p14:creationId xmlns:p14="http://schemas.microsoft.com/office/powerpoint/2010/main" val="107129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en kolom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Titel</a:t>
            </a:r>
          </a:p>
        </p:txBody>
      </p:sp>
      <p:sp>
        <p:nvSpPr>
          <p:cNvPr id="3" name="Content Placeholder 2"/>
          <p:cNvSpPr>
            <a:spLocks noGrp="1"/>
          </p:cNvSpPr>
          <p:nvPr>
            <p:ph idx="1" hasCustomPrompt="1"/>
          </p:nvPr>
        </p:nvSpPr>
        <p:spPr/>
        <p:txBody>
          <a:bodyPr/>
          <a:lstStyle>
            <a:lvl1pPr>
              <a:spcAft>
                <a:spcPts val="400"/>
              </a:spcAft>
              <a:defRPr>
                <a:solidFill>
                  <a:srgbClr val="747A7D"/>
                </a:solidFill>
              </a:defRPr>
            </a:lvl1pPr>
            <a:lvl2pPr>
              <a:spcAft>
                <a:spcPts val="400"/>
              </a:spcAft>
              <a:defRPr>
                <a:solidFill>
                  <a:srgbClr val="747A7D"/>
                </a:solidFill>
              </a:defRPr>
            </a:lvl2pPr>
            <a:lvl3pPr>
              <a:spcAft>
                <a:spcPts val="400"/>
              </a:spcAft>
              <a:defRPr>
                <a:solidFill>
                  <a:srgbClr val="747A7D"/>
                </a:solidFill>
              </a:defRPr>
            </a:lvl3pPr>
            <a:lvl4pPr>
              <a:spcAft>
                <a:spcPts val="400"/>
              </a:spcAft>
              <a:defRPr>
                <a:solidFill>
                  <a:srgbClr val="747A7D"/>
                </a:solidFill>
              </a:defRPr>
            </a:lvl4pPr>
            <a:lvl5pPr>
              <a:spcAft>
                <a:spcPts val="400"/>
              </a:spcAft>
              <a:defRPr>
                <a:solidFill>
                  <a:srgbClr val="747A7D"/>
                </a:solidFill>
              </a:defRPr>
            </a:lvl5pPr>
          </a:lstStyle>
          <a:p>
            <a:pPr lvl="0"/>
            <a:r>
              <a:rPr lang="en-US" dirty="0"/>
              <a:t>Tekst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EEBC73-7C3F-A86A-BB9A-88792DDB0F4D}"/>
              </a:ext>
            </a:extLst>
          </p:cNvPr>
          <p:cNvSpPr>
            <a:spLocks noGrp="1"/>
          </p:cNvSpPr>
          <p:nvPr>
            <p:ph type="dt" sz="half" idx="10"/>
          </p:nvPr>
        </p:nvSpPr>
        <p:spPr/>
        <p:txBody>
          <a:bodyPr/>
          <a:lstStyle/>
          <a:p>
            <a:r>
              <a:rPr lang="nl-NL"/>
              <a:t>5 oktober 2023</a:t>
            </a:r>
            <a:endParaRPr lang="nl-NL" dirty="0"/>
          </a:p>
        </p:txBody>
      </p:sp>
      <p:sp>
        <p:nvSpPr>
          <p:cNvPr id="5" name="Footer Placeholder 4">
            <a:extLst>
              <a:ext uri="{FF2B5EF4-FFF2-40B4-BE49-F238E27FC236}">
                <a16:creationId xmlns:a16="http://schemas.microsoft.com/office/drawing/2014/main" id="{8C4329D9-C44A-7026-AE1F-51F0709B604A}"/>
              </a:ext>
            </a:extLst>
          </p:cNvPr>
          <p:cNvSpPr>
            <a:spLocks noGrp="1"/>
          </p:cNvSpPr>
          <p:nvPr>
            <p:ph type="ftr" sz="quarter" idx="11"/>
          </p:nvPr>
        </p:nvSpPr>
        <p:spPr/>
        <p:txBody>
          <a:bodyPr/>
          <a:lstStyle/>
          <a:p>
            <a:r>
              <a:rPr lang="nl-NL"/>
              <a:t>ARN Relatiedag 05 oktober 2023</a:t>
            </a:r>
            <a:endParaRPr lang="nl-NL" dirty="0"/>
          </a:p>
        </p:txBody>
      </p:sp>
      <p:sp>
        <p:nvSpPr>
          <p:cNvPr id="6" name="Slide Number Placeholder 5">
            <a:extLst>
              <a:ext uri="{FF2B5EF4-FFF2-40B4-BE49-F238E27FC236}">
                <a16:creationId xmlns:a16="http://schemas.microsoft.com/office/drawing/2014/main" id="{F900E924-BB78-7F8B-6370-E1E22A643FA0}"/>
              </a:ext>
            </a:extLst>
          </p:cNvPr>
          <p:cNvSpPr>
            <a:spLocks noGrp="1"/>
          </p:cNvSpPr>
          <p:nvPr>
            <p:ph type="sldNum" sz="quarter" idx="12"/>
          </p:nvPr>
        </p:nvSpPr>
        <p:spPr/>
        <p:txBody>
          <a:bodyPr/>
          <a:lstStyle/>
          <a:p>
            <a:fld id="{A5BEF6CB-7636-384E-8D2F-95913276F747}"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en kolom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1467"/>
            </a:lvl1pPr>
            <a:lvl2pPr>
              <a:defRPr sz="1467"/>
            </a:lvl2pPr>
            <a:lvl3pPr>
              <a:defRPr sz="1467"/>
            </a:lvl3pPr>
            <a:lvl4pPr>
              <a:defRPr sz="1467"/>
            </a:lvl4pPr>
            <a:lvl5pPr>
              <a:defRPr sz="1467"/>
            </a:lvl5pPr>
          </a:lstStyle>
          <a:p>
            <a:pPr lvl="0"/>
            <a:r>
              <a:rPr lang="en-US" dirty="0"/>
              <a:t>Tekst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AC2F1C17-BDFF-DF9C-4365-50AB114DCC62}"/>
              </a:ext>
            </a:extLst>
          </p:cNvPr>
          <p:cNvSpPr>
            <a:spLocks noGrp="1"/>
          </p:cNvSpPr>
          <p:nvPr>
            <p:ph type="title" hasCustomPrompt="1"/>
          </p:nvPr>
        </p:nvSpPr>
        <p:spPr>
          <a:xfrm>
            <a:off x="480001" y="219042"/>
            <a:ext cx="10513483" cy="593633"/>
          </a:xfrm>
        </p:spPr>
        <p:txBody>
          <a:bodyPr/>
          <a:lstStyle>
            <a:lvl1pPr>
              <a:defRPr>
                <a:solidFill>
                  <a:srgbClr val="5E6F58"/>
                </a:solidFill>
              </a:defRPr>
            </a:lvl1pPr>
          </a:lstStyle>
          <a:p>
            <a:r>
              <a:rPr lang="en-US" dirty="0"/>
              <a:t>Titel</a:t>
            </a:r>
          </a:p>
        </p:txBody>
      </p:sp>
      <p:sp>
        <p:nvSpPr>
          <p:cNvPr id="7" name="TextBox 6">
            <a:extLst>
              <a:ext uri="{FF2B5EF4-FFF2-40B4-BE49-F238E27FC236}">
                <a16:creationId xmlns:a16="http://schemas.microsoft.com/office/drawing/2014/main" id="{E5C6546C-2BE9-5C66-80D2-81D8B603ADDA}"/>
              </a:ext>
            </a:extLst>
          </p:cNvPr>
          <p:cNvSpPr txBox="1"/>
          <p:nvPr userDrawn="1"/>
        </p:nvSpPr>
        <p:spPr>
          <a:xfrm>
            <a:off x="4671237" y="616593"/>
            <a:ext cx="0" cy="0"/>
          </a:xfrm>
          <a:prstGeom prst="rect">
            <a:avLst/>
          </a:prstGeom>
          <a:noFill/>
        </p:spPr>
        <p:txBody>
          <a:bodyPr wrap="none" lIns="0" tIns="0" rIns="0" bIns="0" rtlCol="0">
            <a:noAutofit/>
          </a:bodyPr>
          <a:lstStyle/>
          <a:p>
            <a:endParaRPr lang="nl-NL" sz="1600" dirty="0"/>
          </a:p>
        </p:txBody>
      </p:sp>
      <p:sp>
        <p:nvSpPr>
          <p:cNvPr id="12" name="Text Placeholder 34">
            <a:extLst>
              <a:ext uri="{FF2B5EF4-FFF2-40B4-BE49-F238E27FC236}">
                <a16:creationId xmlns:a16="http://schemas.microsoft.com/office/drawing/2014/main" id="{E4EC4B7B-07B7-0BA7-7993-434EA8D68D97}"/>
              </a:ext>
            </a:extLst>
          </p:cNvPr>
          <p:cNvSpPr>
            <a:spLocks noGrp="1"/>
          </p:cNvSpPr>
          <p:nvPr>
            <p:ph type="body" sz="quarter" idx="14" hasCustomPrompt="1"/>
          </p:nvPr>
        </p:nvSpPr>
        <p:spPr>
          <a:xfrm>
            <a:off x="479426" y="626588"/>
            <a:ext cx="5376333" cy="186087"/>
          </a:xfrm>
        </p:spPr>
        <p:txBody>
          <a:bodyPr/>
          <a:lstStyle>
            <a:lvl1pPr marL="0" indent="0">
              <a:buNone/>
              <a:defRPr sz="1467" spc="200">
                <a:solidFill>
                  <a:srgbClr val="79B800"/>
                </a:solidFill>
              </a:defRPr>
            </a:lvl1pPr>
            <a:lvl2pPr marL="335966" indent="0">
              <a:buNone/>
              <a:defRPr sz="2133">
                <a:solidFill>
                  <a:schemeClr val="bg1"/>
                </a:solidFill>
              </a:defRPr>
            </a:lvl2pPr>
            <a:lvl3pPr marL="671933" indent="0">
              <a:buNone/>
              <a:defRPr sz="2133">
                <a:solidFill>
                  <a:schemeClr val="bg1"/>
                </a:solidFill>
              </a:defRPr>
            </a:lvl3pPr>
            <a:lvl4pPr marL="1007899" indent="0">
              <a:buNone/>
              <a:defRPr sz="2133">
                <a:solidFill>
                  <a:schemeClr val="bg1"/>
                </a:solidFill>
              </a:defRPr>
            </a:lvl4pPr>
            <a:lvl5pPr marL="1343866" indent="0">
              <a:buNone/>
              <a:defRPr sz="2133">
                <a:solidFill>
                  <a:schemeClr val="bg1"/>
                </a:solidFill>
              </a:defRPr>
            </a:lvl5pPr>
          </a:lstStyle>
          <a:p>
            <a:pPr lvl="0"/>
            <a:r>
              <a:rPr lang="en-GB" dirty="0"/>
              <a:t>SUBTITLE</a:t>
            </a:r>
          </a:p>
        </p:txBody>
      </p:sp>
      <p:sp>
        <p:nvSpPr>
          <p:cNvPr id="2" name="Date Placeholder 1">
            <a:extLst>
              <a:ext uri="{FF2B5EF4-FFF2-40B4-BE49-F238E27FC236}">
                <a16:creationId xmlns:a16="http://schemas.microsoft.com/office/drawing/2014/main" id="{CE0ADD91-565C-1BF9-85F5-535D748C4255}"/>
              </a:ext>
            </a:extLst>
          </p:cNvPr>
          <p:cNvSpPr>
            <a:spLocks noGrp="1"/>
          </p:cNvSpPr>
          <p:nvPr>
            <p:ph type="dt" sz="half" idx="15"/>
          </p:nvPr>
        </p:nvSpPr>
        <p:spPr/>
        <p:txBody>
          <a:bodyPr/>
          <a:lstStyle/>
          <a:p>
            <a:r>
              <a:rPr lang="nl-NL"/>
              <a:t>5 oktober 2023</a:t>
            </a:r>
            <a:endParaRPr lang="nl-NL" dirty="0"/>
          </a:p>
        </p:txBody>
      </p:sp>
      <p:sp>
        <p:nvSpPr>
          <p:cNvPr id="4" name="Footer Placeholder 3">
            <a:extLst>
              <a:ext uri="{FF2B5EF4-FFF2-40B4-BE49-F238E27FC236}">
                <a16:creationId xmlns:a16="http://schemas.microsoft.com/office/drawing/2014/main" id="{FC44606C-8653-3D51-0EA1-F84C5C39B56A}"/>
              </a:ext>
            </a:extLst>
          </p:cNvPr>
          <p:cNvSpPr>
            <a:spLocks noGrp="1"/>
          </p:cNvSpPr>
          <p:nvPr>
            <p:ph type="ftr" sz="quarter" idx="16"/>
          </p:nvPr>
        </p:nvSpPr>
        <p:spPr/>
        <p:txBody>
          <a:bodyPr/>
          <a:lstStyle/>
          <a:p>
            <a:r>
              <a:rPr lang="nl-NL"/>
              <a:t>ARN Relatiedag 05 oktober 2023</a:t>
            </a:r>
            <a:endParaRPr lang="nl-NL" dirty="0"/>
          </a:p>
        </p:txBody>
      </p:sp>
      <p:sp>
        <p:nvSpPr>
          <p:cNvPr id="5" name="Slide Number Placeholder 4">
            <a:extLst>
              <a:ext uri="{FF2B5EF4-FFF2-40B4-BE49-F238E27FC236}">
                <a16:creationId xmlns:a16="http://schemas.microsoft.com/office/drawing/2014/main" id="{74C602FC-2104-91EA-59E3-30FB70D9CA8C}"/>
              </a:ext>
            </a:extLst>
          </p:cNvPr>
          <p:cNvSpPr>
            <a:spLocks noGrp="1"/>
          </p:cNvSpPr>
          <p:nvPr>
            <p:ph type="sldNum" sz="quarter" idx="17"/>
          </p:nvPr>
        </p:nvSpPr>
        <p:spPr/>
        <p:txBody>
          <a:bodyPr/>
          <a:lstStyle/>
          <a:p>
            <a:fld id="{A5BEF6CB-7636-384E-8D2F-95913276F747}"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 kolommen 1">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5855759" y="1149173"/>
            <a:ext cx="5137150" cy="5087681"/>
          </a:xfrm>
        </p:spPr>
        <p:txBody>
          <a:bodyPr/>
          <a:lstStyle/>
          <a:p>
            <a:pPr lvl="0"/>
            <a:r>
              <a:rPr lang="en-US" dirty="0" err="1"/>
              <a:t>Tekst</a:t>
            </a:r>
            <a:r>
              <a:rPr lang="en-US" dirty="0"/>
              <a:t> of </a:t>
            </a:r>
            <a:r>
              <a:rPr lang="en-US" dirty="0" err="1"/>
              <a:t>beeld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hasCustomPrompt="1"/>
          </p:nvPr>
        </p:nvSpPr>
        <p:spPr/>
        <p:txBody>
          <a:bodyPr/>
          <a:lstStyle/>
          <a:p>
            <a:r>
              <a:rPr lang="en-US" dirty="0"/>
              <a:t>Titel</a:t>
            </a:r>
          </a:p>
        </p:txBody>
      </p:sp>
      <p:sp>
        <p:nvSpPr>
          <p:cNvPr id="3" name="Content Placeholder 2"/>
          <p:cNvSpPr>
            <a:spLocks noGrp="1"/>
          </p:cNvSpPr>
          <p:nvPr>
            <p:ph idx="1" hasCustomPrompt="1"/>
          </p:nvPr>
        </p:nvSpPr>
        <p:spPr>
          <a:xfrm>
            <a:off x="479426" y="1149173"/>
            <a:ext cx="5136091" cy="5087682"/>
          </a:xfrm>
        </p:spPr>
        <p:txBody>
          <a:bodyPr/>
          <a:lstStyle/>
          <a:p>
            <a:pPr lvl="0"/>
            <a:r>
              <a:rPr lang="en-US" dirty="0"/>
              <a:t>Tekst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6FD566-567B-433E-C58B-7A24EB5067BF}"/>
              </a:ext>
            </a:extLst>
          </p:cNvPr>
          <p:cNvSpPr>
            <a:spLocks noGrp="1"/>
          </p:cNvSpPr>
          <p:nvPr>
            <p:ph type="dt" sz="half" idx="14"/>
          </p:nvPr>
        </p:nvSpPr>
        <p:spPr/>
        <p:txBody>
          <a:bodyPr/>
          <a:lstStyle/>
          <a:p>
            <a:r>
              <a:rPr lang="nl-NL"/>
              <a:t>5 oktober 2023</a:t>
            </a:r>
            <a:endParaRPr lang="nl-NL" dirty="0"/>
          </a:p>
        </p:txBody>
      </p:sp>
      <p:sp>
        <p:nvSpPr>
          <p:cNvPr id="5" name="Footer Placeholder 4">
            <a:extLst>
              <a:ext uri="{FF2B5EF4-FFF2-40B4-BE49-F238E27FC236}">
                <a16:creationId xmlns:a16="http://schemas.microsoft.com/office/drawing/2014/main" id="{89E4EEC0-B8D7-555D-FF78-C4ABA8CF8FA5}"/>
              </a:ext>
            </a:extLst>
          </p:cNvPr>
          <p:cNvSpPr>
            <a:spLocks noGrp="1"/>
          </p:cNvSpPr>
          <p:nvPr>
            <p:ph type="ftr" sz="quarter" idx="15"/>
          </p:nvPr>
        </p:nvSpPr>
        <p:spPr/>
        <p:txBody>
          <a:bodyPr/>
          <a:lstStyle/>
          <a:p>
            <a:r>
              <a:rPr lang="nl-NL"/>
              <a:t>ARN Relatiedag 05 oktober 2023</a:t>
            </a:r>
            <a:endParaRPr lang="nl-NL" dirty="0"/>
          </a:p>
        </p:txBody>
      </p:sp>
      <p:sp>
        <p:nvSpPr>
          <p:cNvPr id="6" name="Slide Number Placeholder 5">
            <a:extLst>
              <a:ext uri="{FF2B5EF4-FFF2-40B4-BE49-F238E27FC236}">
                <a16:creationId xmlns:a16="http://schemas.microsoft.com/office/drawing/2014/main" id="{FE4279D5-9A91-D82B-35C9-83266C483C73}"/>
              </a:ext>
            </a:extLst>
          </p:cNvPr>
          <p:cNvSpPr>
            <a:spLocks noGrp="1"/>
          </p:cNvSpPr>
          <p:nvPr>
            <p:ph type="sldNum" sz="quarter" idx="16"/>
          </p:nvPr>
        </p:nvSpPr>
        <p:spPr/>
        <p:txBody>
          <a:bodyPr/>
          <a:lstStyle/>
          <a:p>
            <a:fld id="{A5BEF6CB-7636-384E-8D2F-95913276F747}"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2">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5855759" y="1149173"/>
            <a:ext cx="5137150" cy="5087681"/>
          </a:xfrm>
        </p:spPr>
        <p:txBody>
          <a:bodyPr/>
          <a:lstStyle/>
          <a:p>
            <a:pPr lvl="0"/>
            <a:r>
              <a:rPr lang="en-US" dirty="0" err="1"/>
              <a:t>Tekst</a:t>
            </a:r>
            <a:r>
              <a:rPr lang="en-US" dirty="0"/>
              <a:t> of </a:t>
            </a:r>
            <a:r>
              <a:rPr lang="en-US" dirty="0" err="1"/>
              <a:t>beeld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3" name="Content Placeholder 2"/>
          <p:cNvSpPr>
            <a:spLocks noGrp="1"/>
          </p:cNvSpPr>
          <p:nvPr>
            <p:ph idx="1" hasCustomPrompt="1"/>
          </p:nvPr>
        </p:nvSpPr>
        <p:spPr>
          <a:xfrm>
            <a:off x="479426" y="1149173"/>
            <a:ext cx="5136091" cy="5087682"/>
          </a:xfrm>
        </p:spPr>
        <p:txBody>
          <a:bodyPr/>
          <a:lstStyle/>
          <a:p>
            <a:pPr lvl="0"/>
            <a:r>
              <a:rPr lang="en-US" dirty="0"/>
              <a:t>Tekst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3DB9E1EB-43F1-5A2B-D380-7FECD44E8D27}"/>
              </a:ext>
            </a:extLst>
          </p:cNvPr>
          <p:cNvSpPr>
            <a:spLocks noGrp="1"/>
          </p:cNvSpPr>
          <p:nvPr>
            <p:ph type="title" hasCustomPrompt="1"/>
          </p:nvPr>
        </p:nvSpPr>
        <p:spPr>
          <a:xfrm>
            <a:off x="480001" y="219042"/>
            <a:ext cx="10513483" cy="593633"/>
          </a:xfrm>
        </p:spPr>
        <p:txBody>
          <a:bodyPr/>
          <a:lstStyle>
            <a:lvl1pPr>
              <a:defRPr>
                <a:solidFill>
                  <a:srgbClr val="5E6F58"/>
                </a:solidFill>
              </a:defRPr>
            </a:lvl1pPr>
          </a:lstStyle>
          <a:p>
            <a:r>
              <a:rPr lang="en-US" dirty="0"/>
              <a:t>Titel</a:t>
            </a:r>
          </a:p>
        </p:txBody>
      </p:sp>
      <p:sp>
        <p:nvSpPr>
          <p:cNvPr id="14" name="Text Placeholder 34">
            <a:extLst>
              <a:ext uri="{FF2B5EF4-FFF2-40B4-BE49-F238E27FC236}">
                <a16:creationId xmlns:a16="http://schemas.microsoft.com/office/drawing/2014/main" id="{57D42182-4AA8-D0F6-9F52-80DECE4FF38A}"/>
              </a:ext>
            </a:extLst>
          </p:cNvPr>
          <p:cNvSpPr>
            <a:spLocks noGrp="1"/>
          </p:cNvSpPr>
          <p:nvPr>
            <p:ph type="body" sz="quarter" idx="14" hasCustomPrompt="1"/>
          </p:nvPr>
        </p:nvSpPr>
        <p:spPr>
          <a:xfrm>
            <a:off x="479426" y="626588"/>
            <a:ext cx="5376333" cy="186087"/>
          </a:xfrm>
        </p:spPr>
        <p:txBody>
          <a:bodyPr/>
          <a:lstStyle>
            <a:lvl1pPr marL="0" indent="0">
              <a:buNone/>
              <a:defRPr sz="1467" spc="200">
                <a:solidFill>
                  <a:srgbClr val="79B800"/>
                </a:solidFill>
              </a:defRPr>
            </a:lvl1pPr>
            <a:lvl2pPr marL="335966" indent="0">
              <a:buNone/>
              <a:defRPr sz="2133">
                <a:solidFill>
                  <a:schemeClr val="bg1"/>
                </a:solidFill>
              </a:defRPr>
            </a:lvl2pPr>
            <a:lvl3pPr marL="671933" indent="0">
              <a:buNone/>
              <a:defRPr sz="2133">
                <a:solidFill>
                  <a:schemeClr val="bg1"/>
                </a:solidFill>
              </a:defRPr>
            </a:lvl3pPr>
            <a:lvl4pPr marL="1007899" indent="0">
              <a:buNone/>
              <a:defRPr sz="2133">
                <a:solidFill>
                  <a:schemeClr val="bg1"/>
                </a:solidFill>
              </a:defRPr>
            </a:lvl4pPr>
            <a:lvl5pPr marL="1343866" indent="0">
              <a:buNone/>
              <a:defRPr sz="2133">
                <a:solidFill>
                  <a:schemeClr val="bg1"/>
                </a:solidFill>
              </a:defRPr>
            </a:lvl5pPr>
          </a:lstStyle>
          <a:p>
            <a:pPr lvl="0"/>
            <a:r>
              <a:rPr lang="en-GB" dirty="0"/>
              <a:t>SUBTITLE</a:t>
            </a:r>
          </a:p>
        </p:txBody>
      </p:sp>
      <p:sp>
        <p:nvSpPr>
          <p:cNvPr id="2" name="Date Placeholder 1">
            <a:extLst>
              <a:ext uri="{FF2B5EF4-FFF2-40B4-BE49-F238E27FC236}">
                <a16:creationId xmlns:a16="http://schemas.microsoft.com/office/drawing/2014/main" id="{B3605799-C45D-CA51-15F9-3972839CA7FB}"/>
              </a:ext>
            </a:extLst>
          </p:cNvPr>
          <p:cNvSpPr>
            <a:spLocks noGrp="1"/>
          </p:cNvSpPr>
          <p:nvPr>
            <p:ph type="dt" sz="half" idx="15"/>
          </p:nvPr>
        </p:nvSpPr>
        <p:spPr/>
        <p:txBody>
          <a:bodyPr/>
          <a:lstStyle/>
          <a:p>
            <a:r>
              <a:rPr lang="nl-NL"/>
              <a:t>5 oktober 2023</a:t>
            </a:r>
            <a:endParaRPr lang="nl-NL" dirty="0"/>
          </a:p>
        </p:txBody>
      </p:sp>
      <p:sp>
        <p:nvSpPr>
          <p:cNvPr id="4" name="Footer Placeholder 3">
            <a:extLst>
              <a:ext uri="{FF2B5EF4-FFF2-40B4-BE49-F238E27FC236}">
                <a16:creationId xmlns:a16="http://schemas.microsoft.com/office/drawing/2014/main" id="{B35CC74D-6EC5-16D4-8CF2-5ED03F31FEA6}"/>
              </a:ext>
            </a:extLst>
          </p:cNvPr>
          <p:cNvSpPr>
            <a:spLocks noGrp="1"/>
          </p:cNvSpPr>
          <p:nvPr>
            <p:ph type="ftr" sz="quarter" idx="16"/>
          </p:nvPr>
        </p:nvSpPr>
        <p:spPr/>
        <p:txBody>
          <a:bodyPr/>
          <a:lstStyle/>
          <a:p>
            <a:r>
              <a:rPr lang="nl-NL"/>
              <a:t>ARN Relatiedag 05 oktober 2023</a:t>
            </a:r>
            <a:endParaRPr lang="nl-NL" dirty="0"/>
          </a:p>
        </p:txBody>
      </p:sp>
      <p:sp>
        <p:nvSpPr>
          <p:cNvPr id="5" name="Slide Number Placeholder 4">
            <a:extLst>
              <a:ext uri="{FF2B5EF4-FFF2-40B4-BE49-F238E27FC236}">
                <a16:creationId xmlns:a16="http://schemas.microsoft.com/office/drawing/2014/main" id="{7B0405CE-DAD3-794E-BFFC-D1312C49F70F}"/>
              </a:ext>
            </a:extLst>
          </p:cNvPr>
          <p:cNvSpPr>
            <a:spLocks noGrp="1"/>
          </p:cNvSpPr>
          <p:nvPr>
            <p:ph type="sldNum" sz="quarter" idx="17"/>
          </p:nvPr>
        </p:nvSpPr>
        <p:spPr/>
        <p:txBody>
          <a:bodyPr/>
          <a:lstStyle/>
          <a:p>
            <a:fld id="{A5BEF6CB-7636-384E-8D2F-95913276F747}"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 volle breedte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12675"/>
            <a:ext cx="10992908" cy="5424179"/>
          </a:xfrm>
        </p:spPr>
        <p:txBody>
          <a:bodyPr/>
          <a:lstStyle/>
          <a:p>
            <a:r>
              <a:rPr lang="nl-NL"/>
              <a:t>Klik op het pictogram als u een afbeelding wilt toevoegen</a:t>
            </a:r>
            <a:endParaRPr lang="nl-NL" dirty="0"/>
          </a:p>
        </p:txBody>
      </p:sp>
      <p:sp>
        <p:nvSpPr>
          <p:cNvPr id="2" name="Title 1"/>
          <p:cNvSpPr>
            <a:spLocks noGrp="1"/>
          </p:cNvSpPr>
          <p:nvPr>
            <p:ph type="title" hasCustomPrompt="1"/>
          </p:nvPr>
        </p:nvSpPr>
        <p:spPr/>
        <p:txBody>
          <a:bodyPr/>
          <a:lstStyle/>
          <a:p>
            <a:r>
              <a:rPr lang="en-US" dirty="0"/>
              <a:t>Titel</a:t>
            </a:r>
          </a:p>
        </p:txBody>
      </p:sp>
      <p:sp>
        <p:nvSpPr>
          <p:cNvPr id="10" name="Text Placeholder 9"/>
          <p:cNvSpPr>
            <a:spLocks noGrp="1"/>
          </p:cNvSpPr>
          <p:nvPr>
            <p:ph type="body" sz="quarter" idx="14" hasCustomPrompt="1"/>
          </p:nvPr>
        </p:nvSpPr>
        <p:spPr>
          <a:xfrm>
            <a:off x="479426" y="1149173"/>
            <a:ext cx="5136091" cy="5087681"/>
          </a:xfrm>
        </p:spPr>
        <p:txBody>
          <a:bodyPr/>
          <a:lstStyle/>
          <a:p>
            <a:pPr lvl="0"/>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E86D65B9-1372-187E-7248-98307488B9D0}"/>
              </a:ext>
            </a:extLst>
          </p:cNvPr>
          <p:cNvSpPr>
            <a:spLocks noGrp="1"/>
          </p:cNvSpPr>
          <p:nvPr>
            <p:ph type="dt" sz="half" idx="15"/>
          </p:nvPr>
        </p:nvSpPr>
        <p:spPr/>
        <p:txBody>
          <a:bodyPr/>
          <a:lstStyle/>
          <a:p>
            <a:r>
              <a:rPr lang="nl-NL"/>
              <a:t>5 oktober 2023</a:t>
            </a:r>
            <a:endParaRPr lang="nl-NL" dirty="0"/>
          </a:p>
        </p:txBody>
      </p:sp>
      <p:sp>
        <p:nvSpPr>
          <p:cNvPr id="5" name="Footer Placeholder 4">
            <a:extLst>
              <a:ext uri="{FF2B5EF4-FFF2-40B4-BE49-F238E27FC236}">
                <a16:creationId xmlns:a16="http://schemas.microsoft.com/office/drawing/2014/main" id="{8FC2D710-0CE2-6F53-3A64-A0BD76B24D70}"/>
              </a:ext>
            </a:extLst>
          </p:cNvPr>
          <p:cNvSpPr>
            <a:spLocks noGrp="1"/>
          </p:cNvSpPr>
          <p:nvPr>
            <p:ph type="ftr" sz="quarter" idx="16"/>
          </p:nvPr>
        </p:nvSpPr>
        <p:spPr/>
        <p:txBody>
          <a:bodyPr/>
          <a:lstStyle/>
          <a:p>
            <a:r>
              <a:rPr lang="nl-NL"/>
              <a:t>ARN Relatiedag 05 oktober 2023</a:t>
            </a:r>
            <a:endParaRPr lang="nl-NL" dirty="0"/>
          </a:p>
        </p:txBody>
      </p:sp>
      <p:sp>
        <p:nvSpPr>
          <p:cNvPr id="6" name="Slide Number Placeholder 5">
            <a:extLst>
              <a:ext uri="{FF2B5EF4-FFF2-40B4-BE49-F238E27FC236}">
                <a16:creationId xmlns:a16="http://schemas.microsoft.com/office/drawing/2014/main" id="{551174CA-B6B1-CCC5-CE4B-4E1614DCF382}"/>
              </a:ext>
            </a:extLst>
          </p:cNvPr>
          <p:cNvSpPr>
            <a:spLocks noGrp="1"/>
          </p:cNvSpPr>
          <p:nvPr>
            <p:ph type="sldNum" sz="quarter" idx="17"/>
          </p:nvPr>
        </p:nvSpPr>
        <p:spPr/>
        <p:txBody>
          <a:bodyPr/>
          <a:lstStyle/>
          <a:p>
            <a:fld id="{A5BEF6CB-7636-384E-8D2F-95913276F747}"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F8F42F-D327-19D0-CE67-48070011274F}"/>
              </a:ext>
            </a:extLst>
          </p:cNvPr>
          <p:cNvPicPr>
            <a:picLocks noChangeAspect="1"/>
          </p:cNvPicPr>
          <p:nvPr userDrawn="1"/>
        </p:nvPicPr>
        <p:blipFill>
          <a:blip r:embed="rId14"/>
          <a:stretch>
            <a:fillRect/>
          </a:stretch>
        </p:blipFill>
        <p:spPr>
          <a:xfrm>
            <a:off x="0" y="0"/>
            <a:ext cx="12192000" cy="6856941"/>
          </a:xfrm>
          <a:prstGeom prst="rect">
            <a:avLst/>
          </a:prstGeom>
        </p:spPr>
      </p:pic>
      <p:sp>
        <p:nvSpPr>
          <p:cNvPr id="3" name="Text Placeholder 2"/>
          <p:cNvSpPr>
            <a:spLocks noGrp="1"/>
          </p:cNvSpPr>
          <p:nvPr>
            <p:ph type="body" idx="1"/>
          </p:nvPr>
        </p:nvSpPr>
        <p:spPr>
          <a:xfrm>
            <a:off x="479426" y="1149173"/>
            <a:ext cx="10513483" cy="5087682"/>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Title Placeholder 1"/>
          <p:cNvSpPr>
            <a:spLocks noGrp="1"/>
          </p:cNvSpPr>
          <p:nvPr>
            <p:ph type="title"/>
          </p:nvPr>
        </p:nvSpPr>
        <p:spPr>
          <a:xfrm>
            <a:off x="480001" y="219042"/>
            <a:ext cx="10513483" cy="593633"/>
          </a:xfrm>
          <a:prstGeom prst="rect">
            <a:avLst/>
          </a:prstGeom>
        </p:spPr>
        <p:txBody>
          <a:bodyPr vert="horz" lIns="0" tIns="0" rIns="0" bIns="0" rtlCol="0" anchor="t" anchorCtr="0">
            <a:noAutofit/>
          </a:bodyPr>
          <a:lstStyle/>
          <a:p>
            <a:r>
              <a:rPr lang="nl-NL"/>
              <a:t>Klik om stijl te bewerken</a:t>
            </a:r>
            <a:endParaRPr lang="en-US" dirty="0"/>
          </a:p>
        </p:txBody>
      </p:sp>
      <p:sp>
        <p:nvSpPr>
          <p:cNvPr id="9" name="Footer Placeholder 30">
            <a:extLst>
              <a:ext uri="{FF2B5EF4-FFF2-40B4-BE49-F238E27FC236}">
                <a16:creationId xmlns:a16="http://schemas.microsoft.com/office/drawing/2014/main" id="{EC79257B-3F5D-01AF-134F-D1B2C4429889}"/>
              </a:ext>
            </a:extLst>
          </p:cNvPr>
          <p:cNvSpPr>
            <a:spLocks noGrp="1"/>
          </p:cNvSpPr>
          <p:nvPr>
            <p:ph type="ftr" sz="quarter" idx="3"/>
          </p:nvPr>
        </p:nvSpPr>
        <p:spPr>
          <a:xfrm>
            <a:off x="479425" y="6380765"/>
            <a:ext cx="5136091" cy="477235"/>
          </a:xfrm>
          <a:prstGeom prst="rect">
            <a:avLst/>
          </a:prstGeom>
        </p:spPr>
        <p:txBody>
          <a:bodyPr vert="horz" lIns="0" tIns="0" rIns="0" bIns="36000" rtlCol="0" anchor="ctr"/>
          <a:lstStyle>
            <a:lvl1pPr indent="0" algn="l">
              <a:defRPr sz="1067">
                <a:solidFill>
                  <a:schemeClr val="bg1"/>
                </a:solidFill>
              </a:defRPr>
            </a:lvl1pPr>
          </a:lstStyle>
          <a:p>
            <a:r>
              <a:rPr lang="nl-NL"/>
              <a:t>ARN Relatiedag 05 oktober 2023</a:t>
            </a:r>
            <a:endParaRPr lang="nl-NL" dirty="0"/>
          </a:p>
        </p:txBody>
      </p:sp>
      <p:sp>
        <p:nvSpPr>
          <p:cNvPr id="10" name="Slide Number Placeholder 5">
            <a:extLst>
              <a:ext uri="{FF2B5EF4-FFF2-40B4-BE49-F238E27FC236}">
                <a16:creationId xmlns:a16="http://schemas.microsoft.com/office/drawing/2014/main" id="{BE9A2DD0-FB47-E397-EAFA-8F47D73484DD}"/>
              </a:ext>
            </a:extLst>
          </p:cNvPr>
          <p:cNvSpPr>
            <a:spLocks noGrp="1"/>
          </p:cNvSpPr>
          <p:nvPr>
            <p:ph type="sldNum" sz="quarter" idx="4"/>
          </p:nvPr>
        </p:nvSpPr>
        <p:spPr>
          <a:xfrm>
            <a:off x="9863847" y="6380765"/>
            <a:ext cx="1129062" cy="477235"/>
          </a:xfrm>
          <a:prstGeom prst="rect">
            <a:avLst/>
          </a:prstGeom>
        </p:spPr>
        <p:txBody>
          <a:bodyPr vert="horz" lIns="0" tIns="0" rIns="0" bIns="36000" rtlCol="0" anchor="ctr"/>
          <a:lstStyle>
            <a:lvl1pPr algn="ctr">
              <a:defRPr sz="1067" b="1">
                <a:solidFill>
                  <a:schemeClr val="tx1">
                    <a:tint val="75000"/>
                  </a:schemeClr>
                </a:solidFill>
              </a:defRPr>
            </a:lvl1pPr>
          </a:lstStyle>
          <a:p>
            <a:fld id="{A5BEF6CB-7636-384E-8D2F-95913276F747}" type="slidenum">
              <a:rPr lang="nl-NL" smtClean="0"/>
              <a:pPr/>
              <a:t>‹nr.›</a:t>
            </a:fld>
            <a:endParaRPr lang="nl-NL" dirty="0"/>
          </a:p>
        </p:txBody>
      </p:sp>
      <p:sp>
        <p:nvSpPr>
          <p:cNvPr id="11" name="Date Placeholder 37">
            <a:extLst>
              <a:ext uri="{FF2B5EF4-FFF2-40B4-BE49-F238E27FC236}">
                <a16:creationId xmlns:a16="http://schemas.microsoft.com/office/drawing/2014/main" id="{99DFE91E-F6C9-3B19-1E9C-E20A36DB4212}"/>
              </a:ext>
            </a:extLst>
          </p:cNvPr>
          <p:cNvSpPr>
            <a:spLocks noGrp="1"/>
          </p:cNvSpPr>
          <p:nvPr>
            <p:ph type="dt" sz="half" idx="2"/>
          </p:nvPr>
        </p:nvSpPr>
        <p:spPr>
          <a:xfrm>
            <a:off x="7380052" y="6380765"/>
            <a:ext cx="2478565" cy="477235"/>
          </a:xfrm>
          <a:prstGeom prst="rect">
            <a:avLst/>
          </a:prstGeom>
        </p:spPr>
        <p:txBody>
          <a:bodyPr lIns="0" tIns="0" rIns="0" bIns="36000" anchor="ctr"/>
          <a:lstStyle>
            <a:lvl1pPr algn="ctr">
              <a:defRPr sz="1067">
                <a:solidFill>
                  <a:schemeClr val="bg1"/>
                </a:solidFill>
              </a:defRPr>
            </a:lvl1pPr>
          </a:lstStyle>
          <a:p>
            <a:r>
              <a:rPr lang="nl-NL"/>
              <a:t>5 oktober 2023</a:t>
            </a:r>
            <a:endParaRPr lang="nl-NL" dirty="0"/>
          </a:p>
        </p:txBody>
      </p:sp>
    </p:spTree>
    <p:extLst>
      <p:ext uri="{BB962C8B-B14F-4D97-AF65-F5344CB8AC3E}">
        <p14:creationId xmlns:p14="http://schemas.microsoft.com/office/powerpoint/2010/main" val="1759470834"/>
      </p:ext>
    </p:extLst>
  </p:cSld>
  <p:clrMap bg1="lt1" tx1="dk1" bg2="lt2" tx2="dk2" accent1="accent1" accent2="accent2" accent3="accent3" accent4="accent4" accent5="accent5" accent6="accent6" hlink="hlink" folHlink="folHlink"/>
  <p:sldLayoutIdLst>
    <p:sldLayoutId id="2147483689" r:id="rId1"/>
    <p:sldLayoutId id="2147483695" r:id="rId2"/>
    <p:sldLayoutId id="2147483692" r:id="rId3"/>
    <p:sldLayoutId id="2147483693" r:id="rId4"/>
    <p:sldLayoutId id="2147483662" r:id="rId5"/>
    <p:sldLayoutId id="2147483674" r:id="rId6"/>
    <p:sldLayoutId id="2147483672" r:id="rId7"/>
    <p:sldLayoutId id="2147483675" r:id="rId8"/>
    <p:sldLayoutId id="2147483676" r:id="rId9"/>
    <p:sldLayoutId id="2147483687" r:id="rId10"/>
    <p:sldLayoutId id="2147483677" r:id="rId11"/>
    <p:sldLayoutId id="2147483688" r:id="rId12"/>
  </p:sldLayoutIdLst>
  <p:hf hdr="0"/>
  <p:txStyles>
    <p:titleStyle>
      <a:lvl1pPr algn="l" defTabSz="914309" rtl="0" eaLnBrk="1" fontAlgn="auto" latinLnBrk="0" hangingPunct="1">
        <a:lnSpc>
          <a:spcPct val="100000"/>
        </a:lnSpc>
        <a:spcBef>
          <a:spcPct val="0"/>
        </a:spcBef>
        <a:buNone/>
        <a:defRPr sz="2133" b="1" kern="1200">
          <a:solidFill>
            <a:srgbClr val="5E6F58"/>
          </a:solidFill>
          <a:latin typeface="+mj-lt"/>
          <a:ea typeface="+mj-ea"/>
          <a:cs typeface="+mj-cs"/>
        </a:defRPr>
      </a:lvl1pPr>
    </p:titleStyle>
    <p:bodyStyle>
      <a:lvl1pPr marL="239976" indent="-335966" algn="l" defTabSz="335966" rtl="0" eaLnBrk="1" fontAlgn="auto" latinLnBrk="0" hangingPunct="1">
        <a:lnSpc>
          <a:spcPct val="100000"/>
        </a:lnSpc>
        <a:spcBef>
          <a:spcPts val="0"/>
        </a:spcBef>
        <a:spcAft>
          <a:spcPts val="400"/>
        </a:spcAft>
        <a:buClr>
          <a:srgbClr val="7AB800"/>
        </a:buClr>
        <a:buFont typeface=".AppleSystemUIFont" charset="-120"/>
        <a:buChar char="–"/>
        <a:tabLst>
          <a:tab pos="335966" algn="l"/>
          <a:tab pos="671933" algn="l"/>
          <a:tab pos="1007899" algn="l"/>
          <a:tab pos="1343866" algn="l"/>
          <a:tab pos="1679832" algn="l"/>
          <a:tab pos="2015798" algn="l"/>
          <a:tab pos="2351765" algn="l"/>
          <a:tab pos="2687731" algn="l"/>
          <a:tab pos="3023698" algn="l"/>
          <a:tab pos="3359664" algn="l"/>
        </a:tabLst>
        <a:defRPr sz="1467" kern="1200">
          <a:solidFill>
            <a:srgbClr val="747A7D"/>
          </a:solidFill>
          <a:latin typeface="+mn-lt"/>
          <a:ea typeface="+mn-ea"/>
          <a:cs typeface="+mn-cs"/>
        </a:defRPr>
      </a:lvl1pPr>
      <a:lvl2pPr marL="671933" indent="-335966" algn="l" defTabSz="335966" rtl="0" eaLnBrk="1" fontAlgn="auto" latinLnBrk="0" hangingPunct="1">
        <a:lnSpc>
          <a:spcPct val="100000"/>
        </a:lnSpc>
        <a:spcBef>
          <a:spcPts val="0"/>
        </a:spcBef>
        <a:spcAft>
          <a:spcPts val="400"/>
        </a:spcAft>
        <a:buClr>
          <a:srgbClr val="7AB800"/>
        </a:buClr>
        <a:buFont typeface=".AppleSystemUIFont" charset="-120"/>
        <a:buChar char="–"/>
        <a:tabLst>
          <a:tab pos="335966" algn="l"/>
          <a:tab pos="671933" algn="l"/>
          <a:tab pos="1007899" algn="l"/>
          <a:tab pos="1343866" algn="l"/>
          <a:tab pos="1679832" algn="l"/>
          <a:tab pos="2015798" algn="l"/>
          <a:tab pos="2351765" algn="l"/>
          <a:tab pos="2687731" algn="l"/>
          <a:tab pos="3023698" algn="l"/>
          <a:tab pos="3359664" algn="l"/>
        </a:tabLst>
        <a:defRPr sz="1467" kern="1200">
          <a:solidFill>
            <a:srgbClr val="747A7D"/>
          </a:solidFill>
          <a:latin typeface="+mn-lt"/>
          <a:ea typeface="+mn-ea"/>
          <a:cs typeface="+mn-cs"/>
        </a:defRPr>
      </a:lvl2pPr>
      <a:lvl3pPr marL="1007899" indent="-335966" algn="l" defTabSz="335966" rtl="0" eaLnBrk="1" fontAlgn="auto" latinLnBrk="0" hangingPunct="1">
        <a:lnSpc>
          <a:spcPct val="100000"/>
        </a:lnSpc>
        <a:spcBef>
          <a:spcPts val="0"/>
        </a:spcBef>
        <a:spcAft>
          <a:spcPts val="400"/>
        </a:spcAft>
        <a:buClr>
          <a:srgbClr val="7AB800"/>
        </a:buClr>
        <a:buFont typeface=".AppleSystemUIFont" charset="-120"/>
        <a:buChar char="–"/>
        <a:tabLst>
          <a:tab pos="335966" algn="l"/>
          <a:tab pos="671933" algn="l"/>
          <a:tab pos="1007899" algn="l"/>
          <a:tab pos="1343866" algn="l"/>
          <a:tab pos="1679832" algn="l"/>
          <a:tab pos="2015798" algn="l"/>
          <a:tab pos="2351765" algn="l"/>
          <a:tab pos="2687731" algn="l"/>
          <a:tab pos="3023698" algn="l"/>
          <a:tab pos="3359664" algn="l"/>
        </a:tabLst>
        <a:defRPr sz="1467" kern="1200">
          <a:solidFill>
            <a:srgbClr val="747A7D"/>
          </a:solidFill>
          <a:latin typeface="+mn-lt"/>
          <a:ea typeface="+mn-ea"/>
          <a:cs typeface="+mn-cs"/>
        </a:defRPr>
      </a:lvl3pPr>
      <a:lvl4pPr marL="1343866" indent="-335966" algn="l" defTabSz="335966" rtl="0" eaLnBrk="1" fontAlgn="auto" latinLnBrk="0" hangingPunct="1">
        <a:lnSpc>
          <a:spcPct val="100000"/>
        </a:lnSpc>
        <a:spcBef>
          <a:spcPts val="0"/>
        </a:spcBef>
        <a:spcAft>
          <a:spcPts val="400"/>
        </a:spcAft>
        <a:buClr>
          <a:srgbClr val="7AB800"/>
        </a:buClr>
        <a:buFont typeface=".AppleSystemUIFont" charset="-120"/>
        <a:buChar char="–"/>
        <a:tabLst>
          <a:tab pos="335966" algn="l"/>
          <a:tab pos="671933" algn="l"/>
          <a:tab pos="1007899" algn="l"/>
          <a:tab pos="1343866" algn="l"/>
          <a:tab pos="1679832" algn="l"/>
          <a:tab pos="2015798" algn="l"/>
          <a:tab pos="2351765" algn="l"/>
          <a:tab pos="2687731" algn="l"/>
          <a:tab pos="3023698" algn="l"/>
          <a:tab pos="3359664" algn="l"/>
        </a:tabLst>
        <a:defRPr sz="1467" kern="1200">
          <a:solidFill>
            <a:srgbClr val="747A7D"/>
          </a:solidFill>
          <a:latin typeface="+mn-lt"/>
          <a:ea typeface="+mn-ea"/>
          <a:cs typeface="+mn-cs"/>
        </a:defRPr>
      </a:lvl4pPr>
      <a:lvl5pPr marL="1679832" indent="-335966" algn="l" defTabSz="335966" rtl="0" eaLnBrk="1" fontAlgn="auto" latinLnBrk="0" hangingPunct="1">
        <a:lnSpc>
          <a:spcPct val="100000"/>
        </a:lnSpc>
        <a:spcBef>
          <a:spcPts val="0"/>
        </a:spcBef>
        <a:spcAft>
          <a:spcPts val="400"/>
        </a:spcAft>
        <a:buClr>
          <a:srgbClr val="7AB800"/>
        </a:buClr>
        <a:buFont typeface=".AppleSystemUIFont" charset="-120"/>
        <a:buChar char="–"/>
        <a:tabLst>
          <a:tab pos="335966" algn="l"/>
          <a:tab pos="671933" algn="l"/>
          <a:tab pos="1007899" algn="l"/>
          <a:tab pos="1343866" algn="l"/>
          <a:tab pos="1679832" algn="l"/>
          <a:tab pos="2015798" algn="l"/>
          <a:tab pos="2351765" algn="l"/>
          <a:tab pos="2687731" algn="l"/>
          <a:tab pos="3023698" algn="l"/>
          <a:tab pos="3359664" algn="l"/>
        </a:tabLst>
        <a:defRPr sz="1467" kern="1200">
          <a:solidFill>
            <a:srgbClr val="747A7D"/>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19" userDrawn="1">
          <p15:clr>
            <a:srgbClr val="F26B43"/>
          </p15:clr>
        </p15:guide>
        <p15:guide id="4" orient="horz" pos="3929" userDrawn="1">
          <p15:clr>
            <a:srgbClr val="F26B43"/>
          </p15:clr>
        </p15:guide>
        <p15:guide id="5" orient="horz" pos="255" userDrawn="1">
          <p15:clr>
            <a:srgbClr val="F26B43"/>
          </p15:clr>
        </p15:guide>
        <p15:guide id="6" pos="302" userDrawn="1">
          <p15:clr>
            <a:srgbClr val="F26B43"/>
          </p15:clr>
        </p15:guide>
        <p15:guide id="7" pos="6925" userDrawn="1">
          <p15:clr>
            <a:srgbClr val="F26B43"/>
          </p15:clr>
        </p15:guide>
        <p15:guide id="8" orient="horz" pos="4171" userDrawn="1">
          <p15:clr>
            <a:srgbClr val="F26B43"/>
          </p15:clr>
        </p15:guide>
        <p15:guide id="9" orient="horz" pos="724" userDrawn="1">
          <p15:clr>
            <a:srgbClr val="F26B43"/>
          </p15:clr>
        </p15:guide>
        <p15:guide id="10" orient="horz" pos="512" userDrawn="1">
          <p15:clr>
            <a:srgbClr val="F26B43"/>
          </p15:clr>
        </p15:guide>
        <p15:guide id="12" pos="3689" userDrawn="1">
          <p15:clr>
            <a:srgbClr val="F26B43"/>
          </p15:clr>
        </p15:guide>
        <p15:guide id="14" pos="3537" userDrawn="1">
          <p15:clr>
            <a:srgbClr val="F26B43"/>
          </p15:clr>
        </p15:guide>
        <p15:guide id="15" orient="horz" pos="2220" userDrawn="1">
          <p15:clr>
            <a:srgbClr val="F26B43"/>
          </p15:clr>
        </p15:guide>
        <p15:guide id="16"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23A8FE7-F591-E39F-A9BC-2921CA5A22F7}"/>
              </a:ext>
            </a:extLst>
          </p:cNvPr>
          <p:cNvSpPr>
            <a:spLocks noGrp="1"/>
          </p:cNvSpPr>
          <p:nvPr>
            <p:ph type="pic" sz="quarter" idx="19"/>
          </p:nvPr>
        </p:nvSpPr>
        <p:spPr>
          <a:xfrm>
            <a:off x="-20788" y="396425"/>
            <a:ext cx="5163608" cy="5422528"/>
          </a:xfrm>
        </p:spPr>
        <p:txBody>
          <a:bodyPr/>
          <a:lstStyle/>
          <a:p>
            <a:endParaRPr lang="nl-NL"/>
          </a:p>
        </p:txBody>
      </p:sp>
      <p:sp>
        <p:nvSpPr>
          <p:cNvPr id="3" name="Title 2">
            <a:extLst>
              <a:ext uri="{FF2B5EF4-FFF2-40B4-BE49-F238E27FC236}">
                <a16:creationId xmlns:a16="http://schemas.microsoft.com/office/drawing/2014/main" id="{F210276F-7F51-03BE-3865-FEFC76A499A4}"/>
              </a:ext>
            </a:extLst>
          </p:cNvPr>
          <p:cNvSpPr>
            <a:spLocks noGrp="1"/>
          </p:cNvSpPr>
          <p:nvPr>
            <p:ph type="title"/>
          </p:nvPr>
        </p:nvSpPr>
        <p:spPr/>
        <p:txBody>
          <a:bodyPr/>
          <a:lstStyle/>
          <a:p>
            <a:r>
              <a:rPr lang="nl-NL" dirty="0"/>
              <a:t>PGS 37</a:t>
            </a:r>
          </a:p>
        </p:txBody>
      </p:sp>
      <p:sp>
        <p:nvSpPr>
          <p:cNvPr id="4" name="Text Placeholder 3">
            <a:extLst>
              <a:ext uri="{FF2B5EF4-FFF2-40B4-BE49-F238E27FC236}">
                <a16:creationId xmlns:a16="http://schemas.microsoft.com/office/drawing/2014/main" id="{973F377B-E118-AC12-2144-B135EFF3E45C}"/>
              </a:ext>
            </a:extLst>
          </p:cNvPr>
          <p:cNvSpPr>
            <a:spLocks noGrp="1"/>
          </p:cNvSpPr>
          <p:nvPr>
            <p:ph type="body" sz="quarter" idx="14"/>
          </p:nvPr>
        </p:nvSpPr>
        <p:spPr/>
        <p:txBody>
          <a:bodyPr/>
          <a:lstStyle/>
          <a:p>
            <a:r>
              <a:rPr lang="nl-NL" dirty="0"/>
              <a:t>Nieuwe regels voor opslag van lithium batterijen</a:t>
            </a:r>
          </a:p>
        </p:txBody>
      </p:sp>
      <p:sp>
        <p:nvSpPr>
          <p:cNvPr id="5" name="Date Placeholder 4">
            <a:extLst>
              <a:ext uri="{FF2B5EF4-FFF2-40B4-BE49-F238E27FC236}">
                <a16:creationId xmlns:a16="http://schemas.microsoft.com/office/drawing/2014/main" id="{07254902-188D-0E8D-C5FD-B7E583007E04}"/>
              </a:ext>
            </a:extLst>
          </p:cNvPr>
          <p:cNvSpPr>
            <a:spLocks noGrp="1"/>
          </p:cNvSpPr>
          <p:nvPr>
            <p:ph type="dt" sz="half" idx="10"/>
          </p:nvPr>
        </p:nvSpPr>
        <p:spPr/>
        <p:txBody>
          <a:bodyPr/>
          <a:lstStyle/>
          <a:p>
            <a:r>
              <a:rPr lang="nl-NL"/>
              <a:t>5 oktober 2023</a:t>
            </a:r>
            <a:endParaRPr lang="nl-NL" dirty="0"/>
          </a:p>
        </p:txBody>
      </p:sp>
    </p:spTree>
    <p:extLst>
      <p:ext uri="{BB962C8B-B14F-4D97-AF65-F5344CB8AC3E}">
        <p14:creationId xmlns:p14="http://schemas.microsoft.com/office/powerpoint/2010/main" val="60651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24EA8-6C76-F111-58FA-E6A02D405C17}"/>
              </a:ext>
            </a:extLst>
          </p:cNvPr>
          <p:cNvSpPr>
            <a:spLocks noGrp="1"/>
          </p:cNvSpPr>
          <p:nvPr>
            <p:ph type="title"/>
          </p:nvPr>
        </p:nvSpPr>
        <p:spPr/>
        <p:txBody>
          <a:bodyPr/>
          <a:lstStyle/>
          <a:p>
            <a:r>
              <a:rPr lang="nl-NL" dirty="0"/>
              <a:t>Globaal advies</a:t>
            </a:r>
          </a:p>
        </p:txBody>
      </p:sp>
      <p:sp>
        <p:nvSpPr>
          <p:cNvPr id="4" name="Tijdelijke aanduiding voor datum 3">
            <a:extLst>
              <a:ext uri="{FF2B5EF4-FFF2-40B4-BE49-F238E27FC236}">
                <a16:creationId xmlns:a16="http://schemas.microsoft.com/office/drawing/2014/main" id="{9E908880-8F76-6FCF-DF3C-31BC34070D7C}"/>
              </a:ext>
            </a:extLst>
          </p:cNvPr>
          <p:cNvSpPr>
            <a:spLocks noGrp="1"/>
          </p:cNvSpPr>
          <p:nvPr>
            <p:ph type="dt" sz="half" idx="10"/>
          </p:nvPr>
        </p:nvSpPr>
        <p:spPr/>
        <p:txBody>
          <a:bodyPr/>
          <a:lstStyle/>
          <a:p>
            <a:r>
              <a:rPr lang="nl-NL"/>
              <a:t>5 oktober 2023</a:t>
            </a:r>
            <a:endParaRPr lang="nl-NL" dirty="0"/>
          </a:p>
        </p:txBody>
      </p:sp>
      <p:sp>
        <p:nvSpPr>
          <p:cNvPr id="5" name="Tijdelijke aanduiding voor voettekst 4">
            <a:extLst>
              <a:ext uri="{FF2B5EF4-FFF2-40B4-BE49-F238E27FC236}">
                <a16:creationId xmlns:a16="http://schemas.microsoft.com/office/drawing/2014/main" id="{AA2DC5AB-89F2-6A02-E06E-73D8C3F6A02A}"/>
              </a:ext>
            </a:extLst>
          </p:cNvPr>
          <p:cNvSpPr>
            <a:spLocks noGrp="1"/>
          </p:cNvSpPr>
          <p:nvPr>
            <p:ph type="ftr" sz="quarter" idx="11"/>
          </p:nvPr>
        </p:nvSpPr>
        <p:spPr/>
        <p:txBody>
          <a:bodyPr/>
          <a:lstStyle/>
          <a:p>
            <a:r>
              <a:rPr lang="nl-NL"/>
              <a:t>ARN Relatiedag 05 oktober 2023</a:t>
            </a:r>
            <a:endParaRPr lang="nl-NL" dirty="0"/>
          </a:p>
        </p:txBody>
      </p:sp>
      <p:sp>
        <p:nvSpPr>
          <p:cNvPr id="6" name="Tijdelijke aanduiding voor dianummer 5">
            <a:extLst>
              <a:ext uri="{FF2B5EF4-FFF2-40B4-BE49-F238E27FC236}">
                <a16:creationId xmlns:a16="http://schemas.microsoft.com/office/drawing/2014/main" id="{2032C682-2D04-8B05-CC5F-1F1DA71B0F4A}"/>
              </a:ext>
            </a:extLst>
          </p:cNvPr>
          <p:cNvSpPr>
            <a:spLocks noGrp="1"/>
          </p:cNvSpPr>
          <p:nvPr>
            <p:ph type="sldNum" sz="quarter" idx="12"/>
          </p:nvPr>
        </p:nvSpPr>
        <p:spPr/>
        <p:txBody>
          <a:bodyPr/>
          <a:lstStyle/>
          <a:p>
            <a:fld id="{A5BEF6CB-7636-384E-8D2F-95913276F747}" type="slidenum">
              <a:rPr lang="nl-NL" smtClean="0"/>
              <a:pPr/>
              <a:t>10</a:t>
            </a:fld>
            <a:endParaRPr lang="nl-NL" dirty="0"/>
          </a:p>
        </p:txBody>
      </p:sp>
      <p:sp>
        <p:nvSpPr>
          <p:cNvPr id="7" name="Tijdelijke aanduiding voor inhoud 2">
            <a:extLst>
              <a:ext uri="{FF2B5EF4-FFF2-40B4-BE49-F238E27FC236}">
                <a16:creationId xmlns:a16="http://schemas.microsoft.com/office/drawing/2014/main" id="{77CBB2BC-CF0D-B755-DFEC-10231E64F43B}"/>
              </a:ext>
            </a:extLst>
          </p:cNvPr>
          <p:cNvSpPr>
            <a:spLocks noGrp="1"/>
          </p:cNvSpPr>
          <p:nvPr>
            <p:ph idx="1"/>
          </p:nvPr>
        </p:nvSpPr>
        <p:spPr>
          <a:xfrm>
            <a:off x="479425" y="1149350"/>
            <a:ext cx="10514013" cy="5087938"/>
          </a:xfrm>
        </p:spPr>
        <p:txBody>
          <a:bodyPr/>
          <a:lstStyle/>
          <a:p>
            <a:pPr marL="0" indent="0">
              <a:buNone/>
            </a:pPr>
            <a:r>
              <a:rPr lang="nl-NL" u="sng" dirty="0"/>
              <a:t>Globaal advies:</a:t>
            </a:r>
          </a:p>
          <a:p>
            <a:pPr marL="0" indent="0">
              <a:buNone/>
            </a:pPr>
            <a:r>
              <a:rPr lang="nl-NL" b="1" dirty="0"/>
              <a:t>Buitenopslag heeft in alle opzichten de voorkeur boven inpandige opslag:</a:t>
            </a:r>
          </a:p>
          <a:p>
            <a:pPr marL="0" indent="0">
              <a:buNone/>
            </a:pPr>
            <a:r>
              <a:rPr lang="nl-NL" b="1" dirty="0"/>
              <a:t> </a:t>
            </a:r>
            <a:r>
              <a:rPr lang="nl-NL" dirty="0"/>
              <a:t>Is er gelegenheid om buiten op te slaan, idealiter met </a:t>
            </a:r>
            <a:r>
              <a:rPr lang="nl-NL" b="1" dirty="0"/>
              <a:t>15m</a:t>
            </a:r>
            <a:r>
              <a:rPr lang="nl-NL" dirty="0"/>
              <a:t> afstand tot andere bebouwing? </a:t>
            </a:r>
          </a:p>
          <a:p>
            <a:pPr marL="0" indent="0">
              <a:buNone/>
            </a:pPr>
            <a:endParaRPr lang="nl-NL" b="1" dirty="0"/>
          </a:p>
          <a:p>
            <a:pPr marL="0" indent="0">
              <a:buNone/>
            </a:pPr>
            <a:r>
              <a:rPr lang="nl-NL" b="1" dirty="0"/>
              <a:t>Als Buitenopslag qua afstand </a:t>
            </a:r>
            <a:r>
              <a:rPr lang="nl-NL" b="1" u="sng" dirty="0"/>
              <a:t>niet</a:t>
            </a:r>
            <a:r>
              <a:rPr lang="nl-NL" b="1" dirty="0"/>
              <a:t> mogelijk is: </a:t>
            </a:r>
          </a:p>
          <a:p>
            <a:pPr marL="0" indent="0">
              <a:buNone/>
            </a:pPr>
            <a:r>
              <a:rPr lang="nl-NL" b="1" dirty="0"/>
              <a:t>Als er méer dan 10 EV batterijen (BEV/HEV/PHEV/BEV) </a:t>
            </a:r>
            <a:r>
              <a:rPr lang="nl-NL" b="1" i="1" dirty="0"/>
              <a:t>inpandig</a:t>
            </a:r>
            <a:r>
              <a:rPr lang="nl-NL" b="1" dirty="0"/>
              <a:t> gaan worden opgeslagen, moet je gaan afwegen:</a:t>
            </a:r>
          </a:p>
          <a:p>
            <a:pPr marL="342900" indent="-342900">
              <a:buFont typeface="+mj-lt"/>
              <a:buAutoNum type="arabicPeriod"/>
            </a:pPr>
            <a:r>
              <a:rPr lang="nl-NL" dirty="0"/>
              <a:t>keuze voor Focus op EV: Investeren in brandwerendheid, </a:t>
            </a:r>
            <a:r>
              <a:rPr lang="nl-NL" u="sng" dirty="0"/>
              <a:t>UPD</a:t>
            </a:r>
            <a:r>
              <a:rPr lang="nl-NL" dirty="0"/>
              <a:t> en </a:t>
            </a:r>
            <a:r>
              <a:rPr lang="nl-NL" u="sng" dirty="0" err="1"/>
              <a:t>brandbeheersings</a:t>
            </a:r>
            <a:r>
              <a:rPr lang="nl-NL" u="sng" dirty="0"/>
              <a:t>- en blussysteem</a:t>
            </a:r>
          </a:p>
          <a:p>
            <a:pPr marL="342900" indent="-342900">
              <a:buFont typeface="+mj-lt"/>
              <a:buAutoNum type="arabicPeriod"/>
            </a:pPr>
            <a:r>
              <a:rPr lang="nl-NL" dirty="0"/>
              <a:t>keuze voor Selectieve EV inname met </a:t>
            </a:r>
            <a:r>
              <a:rPr lang="nl-NL" i="1" dirty="0"/>
              <a:t>snelle</a:t>
            </a:r>
            <a:r>
              <a:rPr lang="nl-NL" dirty="0"/>
              <a:t> omloop voor batterijen, </a:t>
            </a:r>
            <a:r>
              <a:rPr lang="nl-NL" dirty="0" err="1"/>
              <a:t>mbv</a:t>
            </a:r>
            <a:r>
              <a:rPr lang="nl-NL" dirty="0"/>
              <a:t> registratie met ingangscontrole</a:t>
            </a:r>
          </a:p>
          <a:p>
            <a:pPr marL="431957" lvl="1" indent="0">
              <a:buNone/>
            </a:pPr>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16792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FC210-D5D9-175C-9A95-E9230978EE74}"/>
              </a:ext>
            </a:extLst>
          </p:cNvPr>
          <p:cNvSpPr>
            <a:spLocks noGrp="1"/>
          </p:cNvSpPr>
          <p:nvPr>
            <p:ph type="title"/>
          </p:nvPr>
        </p:nvSpPr>
        <p:spPr/>
        <p:txBody>
          <a:bodyPr/>
          <a:lstStyle/>
          <a:p>
            <a:r>
              <a:rPr lang="nl-NL" dirty="0"/>
              <a:t>Opslag instabiele (kritische) lithium batterijen</a:t>
            </a:r>
          </a:p>
        </p:txBody>
      </p:sp>
      <p:sp>
        <p:nvSpPr>
          <p:cNvPr id="3" name="Tijdelijke aanduiding voor inhoud 2">
            <a:extLst>
              <a:ext uri="{FF2B5EF4-FFF2-40B4-BE49-F238E27FC236}">
                <a16:creationId xmlns:a16="http://schemas.microsoft.com/office/drawing/2014/main" id="{6C004EE6-A827-A8D0-D3E0-2DEDA17808DA}"/>
              </a:ext>
            </a:extLst>
          </p:cNvPr>
          <p:cNvSpPr>
            <a:spLocks noGrp="1"/>
          </p:cNvSpPr>
          <p:nvPr>
            <p:ph idx="1"/>
          </p:nvPr>
        </p:nvSpPr>
        <p:spPr>
          <a:xfrm>
            <a:off x="479426" y="1149173"/>
            <a:ext cx="11053813" cy="5087682"/>
          </a:xfrm>
        </p:spPr>
        <p:txBody>
          <a:bodyPr/>
          <a:lstStyle/>
          <a:p>
            <a:pPr marL="285750" indent="-285750">
              <a:buFont typeface="Arial" panose="020B0604020202020204" pitchFamily="34" charset="0"/>
              <a:buChar char="•"/>
            </a:pPr>
            <a:r>
              <a:rPr lang="nl-NL" dirty="0"/>
              <a:t>Instabiele (kritische) batterijen zijn:</a:t>
            </a:r>
          </a:p>
          <a:p>
            <a:pPr marL="0" indent="0">
              <a:buNone/>
            </a:pPr>
            <a:r>
              <a:rPr lang="nl-NL" dirty="0"/>
              <a:t>	</a:t>
            </a:r>
            <a:r>
              <a:rPr lang="nl-NL" sz="1800" dirty="0">
                <a:effectLst/>
                <a:latin typeface="Calibri" panose="020F0502020204030204" pitchFamily="34" charset="0"/>
                <a:ea typeface="Calibri" panose="020F0502020204030204" pitchFamily="34" charset="0"/>
              </a:rPr>
              <a:t>Batterij die mogelijk ku</a:t>
            </a:r>
            <a:r>
              <a:rPr lang="nl-NL" sz="1800" dirty="0">
                <a:latin typeface="Calibri" panose="020F0502020204030204" pitchFamily="34" charset="0"/>
                <a:ea typeface="Calibri" panose="020F0502020204030204" pitchFamily="34" charset="0"/>
              </a:rPr>
              <a:t>nnen </a:t>
            </a:r>
            <a:r>
              <a:rPr lang="nl-NL" sz="1800" dirty="0">
                <a:effectLst/>
                <a:latin typeface="Calibri" panose="020F0502020204030204" pitchFamily="34" charset="0"/>
                <a:ea typeface="Calibri" panose="020F0502020204030204" pitchFamily="34" charset="0"/>
              </a:rPr>
              <a:t>uiteenvallen, roken, erg warm zijn/worden en/of gevaarlijke stoffen kunnen uitstoten.</a:t>
            </a:r>
          </a:p>
          <a:p>
            <a:pPr marL="0" indent="0">
              <a:buNone/>
            </a:pPr>
            <a:endParaRPr lang="nl-NL" sz="1800" dirty="0">
              <a:effectLst/>
              <a:latin typeface="Calibri" panose="020F0502020204030204" pitchFamily="34" charset="0"/>
              <a:ea typeface="Calibri" panose="020F0502020204030204" pitchFamily="34" charset="0"/>
            </a:endParaRPr>
          </a:p>
          <a:p>
            <a:pPr marL="0" indent="0">
              <a:buNone/>
            </a:pPr>
            <a:endParaRPr lang="nl-NL" dirty="0"/>
          </a:p>
          <a:p>
            <a:pPr marL="285750" indent="-285750">
              <a:buFont typeface="Arial" panose="020B0604020202020204" pitchFamily="34" charset="0"/>
              <a:buChar char="•"/>
            </a:pPr>
            <a:r>
              <a:rPr lang="nl-NL" i="1" dirty="0"/>
              <a:t>Afzender</a:t>
            </a:r>
            <a:r>
              <a:rPr lang="nl-NL" dirty="0"/>
              <a:t> bepaalt of de batterij kritisch is of niet en geeft dit door aan de transporteur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Instabiele (kritische) b</a:t>
            </a:r>
            <a:r>
              <a:rPr lang="nl-NL" dirty="0">
                <a:solidFill>
                  <a:srgbClr val="747778"/>
                </a:solidFill>
              </a:rPr>
              <a:t>atte</a:t>
            </a:r>
            <a:r>
              <a:rPr lang="nl-NL" dirty="0"/>
              <a:t>rijen </a:t>
            </a:r>
            <a:r>
              <a:rPr lang="nl-NL" dirty="0">
                <a:solidFill>
                  <a:srgbClr val="747778"/>
                </a:solidFill>
              </a:rPr>
              <a:t>mogen alleen </a:t>
            </a:r>
            <a:r>
              <a:rPr lang="nl-NL" u="sng" dirty="0">
                <a:solidFill>
                  <a:srgbClr val="747778"/>
                </a:solidFill>
              </a:rPr>
              <a:t>per stuk</a:t>
            </a:r>
            <a:r>
              <a:rPr lang="nl-NL" dirty="0">
                <a:solidFill>
                  <a:srgbClr val="747778"/>
                </a:solidFill>
              </a:rPr>
              <a:t> in een </a:t>
            </a:r>
            <a:r>
              <a:rPr lang="nl-NL" u="sng" dirty="0">
                <a:solidFill>
                  <a:srgbClr val="747778"/>
                </a:solidFill>
              </a:rPr>
              <a:t>aparte</a:t>
            </a:r>
            <a:r>
              <a:rPr lang="nl-NL" dirty="0">
                <a:solidFill>
                  <a:srgbClr val="747778"/>
                </a:solidFill>
              </a:rPr>
              <a:t> opslagvoorziening </a:t>
            </a:r>
            <a:r>
              <a:rPr lang="nl-NL" dirty="0"/>
              <a:t>opgeslagen worden</a:t>
            </a:r>
          </a:p>
          <a:p>
            <a:pPr marL="0" indent="0">
              <a:buNone/>
            </a:pPr>
            <a:r>
              <a:rPr lang="nl-NL" dirty="0"/>
              <a:t>	(</a:t>
            </a:r>
            <a:r>
              <a:rPr lang="nl-NL" dirty="0">
                <a:solidFill>
                  <a:srgbClr val="747778"/>
                </a:solidFill>
              </a:rPr>
              <a:t>binnen </a:t>
            </a:r>
            <a:r>
              <a:rPr lang="nl-NL" dirty="0"/>
              <a:t>of buiten).</a:t>
            </a:r>
          </a:p>
          <a:p>
            <a:pPr marL="0" indent="0">
              <a:buNone/>
            </a:pPr>
            <a:endParaRPr lang="nl-NL" dirty="0"/>
          </a:p>
          <a:p>
            <a:pPr marL="285750" indent="-285750">
              <a:buFont typeface="Arial" panose="020B0604020202020204" pitchFamily="34" charset="0"/>
              <a:buChar char="•"/>
            </a:pPr>
            <a:r>
              <a:rPr lang="nl-NL" dirty="0"/>
              <a:t>	Alternatief voor wanneer een aparte opslagvoorziening niet mogelijk is, is de opslag in een ADR transportverpakking voor kritische batterijen (LP906/P911)</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 Instabiele batterijen </a:t>
            </a:r>
            <a:r>
              <a:rPr lang="nl-NL" dirty="0">
                <a:solidFill>
                  <a:srgbClr val="747778"/>
                </a:solidFill>
              </a:rPr>
              <a:t>moeten binnen 7 werkdagen (!) </a:t>
            </a:r>
            <a:r>
              <a:rPr lang="nl-NL" dirty="0"/>
              <a:t>opgehaald worden.</a:t>
            </a:r>
          </a:p>
        </p:txBody>
      </p:sp>
      <p:sp>
        <p:nvSpPr>
          <p:cNvPr id="4" name="Tijdelijke aanduiding voor datum 3">
            <a:extLst>
              <a:ext uri="{FF2B5EF4-FFF2-40B4-BE49-F238E27FC236}">
                <a16:creationId xmlns:a16="http://schemas.microsoft.com/office/drawing/2014/main" id="{471CFFC3-5B6A-88E5-C959-7D9B5DE2137D}"/>
              </a:ext>
            </a:extLst>
          </p:cNvPr>
          <p:cNvSpPr>
            <a:spLocks noGrp="1"/>
          </p:cNvSpPr>
          <p:nvPr>
            <p:ph type="dt" sz="half" idx="10"/>
          </p:nvPr>
        </p:nvSpPr>
        <p:spPr/>
        <p:txBody>
          <a:bodyPr/>
          <a:lstStyle/>
          <a:p>
            <a:r>
              <a:rPr lang="nl-NL"/>
              <a:t>5 oktober 2023</a:t>
            </a:r>
            <a:endParaRPr lang="nl-NL" dirty="0"/>
          </a:p>
        </p:txBody>
      </p:sp>
      <p:sp>
        <p:nvSpPr>
          <p:cNvPr id="5" name="Tijdelijke aanduiding voor voettekst 4">
            <a:extLst>
              <a:ext uri="{FF2B5EF4-FFF2-40B4-BE49-F238E27FC236}">
                <a16:creationId xmlns:a16="http://schemas.microsoft.com/office/drawing/2014/main" id="{4D8B3A96-E91D-FCDD-D67D-224D4B7DF21C}"/>
              </a:ext>
            </a:extLst>
          </p:cNvPr>
          <p:cNvSpPr>
            <a:spLocks noGrp="1"/>
          </p:cNvSpPr>
          <p:nvPr>
            <p:ph type="ftr" sz="quarter" idx="11"/>
          </p:nvPr>
        </p:nvSpPr>
        <p:spPr/>
        <p:txBody>
          <a:bodyPr/>
          <a:lstStyle/>
          <a:p>
            <a:r>
              <a:rPr lang="nl-NL"/>
              <a:t>ARN Relatiedag 05 oktober 2023</a:t>
            </a:r>
            <a:endParaRPr lang="nl-NL" dirty="0"/>
          </a:p>
        </p:txBody>
      </p:sp>
      <p:sp>
        <p:nvSpPr>
          <p:cNvPr id="6" name="Tijdelijke aanduiding voor dianummer 5">
            <a:extLst>
              <a:ext uri="{FF2B5EF4-FFF2-40B4-BE49-F238E27FC236}">
                <a16:creationId xmlns:a16="http://schemas.microsoft.com/office/drawing/2014/main" id="{C693DF80-C2DA-9109-1CA5-5B0C002E3A8A}"/>
              </a:ext>
            </a:extLst>
          </p:cNvPr>
          <p:cNvSpPr>
            <a:spLocks noGrp="1"/>
          </p:cNvSpPr>
          <p:nvPr>
            <p:ph type="sldNum" sz="quarter" idx="12"/>
          </p:nvPr>
        </p:nvSpPr>
        <p:spPr/>
        <p:txBody>
          <a:bodyPr/>
          <a:lstStyle/>
          <a:p>
            <a:fld id="{A5BEF6CB-7636-384E-8D2F-95913276F747}" type="slidenum">
              <a:rPr lang="nl-NL" smtClean="0"/>
              <a:pPr/>
              <a:t>11</a:t>
            </a:fld>
            <a:endParaRPr lang="nl-NL" dirty="0"/>
          </a:p>
        </p:txBody>
      </p:sp>
    </p:spTree>
    <p:extLst>
      <p:ext uri="{BB962C8B-B14F-4D97-AF65-F5344CB8AC3E}">
        <p14:creationId xmlns:p14="http://schemas.microsoft.com/office/powerpoint/2010/main" val="100525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4158D-86C7-3822-EE7C-1DD6B502855D}"/>
              </a:ext>
            </a:extLst>
          </p:cNvPr>
          <p:cNvSpPr>
            <a:spLocks noGrp="1"/>
          </p:cNvSpPr>
          <p:nvPr>
            <p:ph type="title"/>
          </p:nvPr>
        </p:nvSpPr>
        <p:spPr/>
        <p:txBody>
          <a:bodyPr/>
          <a:lstStyle/>
          <a:p>
            <a:r>
              <a:rPr lang="nl-NL" dirty="0"/>
              <a:t>Enkele regels voor de dagelijkse praktijk </a:t>
            </a:r>
          </a:p>
        </p:txBody>
      </p:sp>
      <p:sp>
        <p:nvSpPr>
          <p:cNvPr id="3" name="Tijdelijke aanduiding voor inhoud 2">
            <a:extLst>
              <a:ext uri="{FF2B5EF4-FFF2-40B4-BE49-F238E27FC236}">
                <a16:creationId xmlns:a16="http://schemas.microsoft.com/office/drawing/2014/main" id="{3AA56553-E0AE-63EA-37CD-AF2E6FAA24DB}"/>
              </a:ext>
            </a:extLst>
          </p:cNvPr>
          <p:cNvSpPr>
            <a:spLocks noGrp="1"/>
          </p:cNvSpPr>
          <p:nvPr>
            <p:ph idx="1"/>
          </p:nvPr>
        </p:nvSpPr>
        <p:spPr>
          <a:xfrm>
            <a:off x="479426" y="812675"/>
            <a:ext cx="10513483" cy="5087682"/>
          </a:xfrm>
        </p:spPr>
        <p:txBody>
          <a:bodyPr/>
          <a:lstStyle/>
          <a:p>
            <a:r>
              <a:rPr lang="nl-NL" dirty="0"/>
              <a:t>De maximale omvang van de brandcompartimentering voor afvalbatterijen is 300 m2 </a:t>
            </a:r>
            <a:endParaRPr lang="nl-NL" dirty="0">
              <a:solidFill>
                <a:srgbClr val="FF0000"/>
              </a:solidFill>
            </a:endParaRPr>
          </a:p>
          <a:p>
            <a:endParaRPr lang="nl-NL" dirty="0"/>
          </a:p>
          <a:p>
            <a:r>
              <a:rPr lang="nl-NL" dirty="0"/>
              <a:t>Beschadigde en/of defecte accu’s (niet kritisch) moeten binnen 30 werkdagen opgehaald worden</a:t>
            </a:r>
          </a:p>
          <a:p>
            <a:endParaRPr lang="nl-NL" dirty="0"/>
          </a:p>
          <a:p>
            <a:r>
              <a:rPr lang="nl-NL" dirty="0"/>
              <a:t>Ingangscontrole moet uitgevoerd worden door een vakbekwame medewerker, het volgende moet minimaal 	geregistreerd worden en 5 jaar bewaard worden:</a:t>
            </a:r>
          </a:p>
          <a:p>
            <a:pPr lvl="1"/>
            <a:r>
              <a:rPr lang="nl-NL" dirty="0"/>
              <a:t>Aantal, Gewicht en vermogen</a:t>
            </a:r>
          </a:p>
          <a:p>
            <a:pPr lvl="1"/>
            <a:r>
              <a:rPr lang="nl-NL" dirty="0"/>
              <a:t>Datum van ontvangst</a:t>
            </a:r>
          </a:p>
          <a:p>
            <a:pPr lvl="1"/>
            <a:r>
              <a:rPr lang="nl-NL" dirty="0"/>
              <a:t>Status van de batterij (stabiel/instabiel, beschadigd/defect)</a:t>
            </a:r>
          </a:p>
          <a:p>
            <a:pPr lvl="1"/>
            <a:r>
              <a:rPr lang="nl-NL" dirty="0"/>
              <a:t>State of charge indien beschikbaar</a:t>
            </a:r>
          </a:p>
          <a:p>
            <a:pPr lvl="1"/>
            <a:r>
              <a:rPr lang="nl-NL" dirty="0"/>
              <a:t>Locatie in de opslag</a:t>
            </a:r>
          </a:p>
          <a:p>
            <a:pPr lvl="1"/>
            <a:endParaRPr lang="nl-NL" dirty="0"/>
          </a:p>
          <a:p>
            <a:pPr marL="239976" lvl="1"/>
            <a:r>
              <a:rPr lang="nl-NL" dirty="0"/>
              <a:t>Om kortsluiting te voorkomen, moeten de energiedragers niet rechtstreeks op de bodem van de   </a:t>
            </a:r>
          </a:p>
          <a:p>
            <a:pPr marL="0" lvl="1" indent="0">
              <a:buNone/>
            </a:pPr>
            <a:r>
              <a:rPr lang="nl-NL" dirty="0"/>
              <a:t>	opslagvoorziening worden geplaatst.</a:t>
            </a:r>
          </a:p>
          <a:p>
            <a:endParaRPr lang="nl-NL" dirty="0"/>
          </a:p>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740585F0-74AF-F82B-5525-63E7CC169029}"/>
              </a:ext>
            </a:extLst>
          </p:cNvPr>
          <p:cNvSpPr>
            <a:spLocks noGrp="1"/>
          </p:cNvSpPr>
          <p:nvPr>
            <p:ph type="dt" sz="half" idx="10"/>
          </p:nvPr>
        </p:nvSpPr>
        <p:spPr/>
        <p:txBody>
          <a:bodyPr/>
          <a:lstStyle/>
          <a:p>
            <a:r>
              <a:rPr lang="nl-NL"/>
              <a:t>5 oktober 2023</a:t>
            </a:r>
            <a:endParaRPr lang="nl-NL" dirty="0"/>
          </a:p>
        </p:txBody>
      </p:sp>
      <p:sp>
        <p:nvSpPr>
          <p:cNvPr id="5" name="Tijdelijke aanduiding voor voettekst 4">
            <a:extLst>
              <a:ext uri="{FF2B5EF4-FFF2-40B4-BE49-F238E27FC236}">
                <a16:creationId xmlns:a16="http://schemas.microsoft.com/office/drawing/2014/main" id="{16A5817E-0CFF-0722-EA77-032843468D5F}"/>
              </a:ext>
            </a:extLst>
          </p:cNvPr>
          <p:cNvSpPr>
            <a:spLocks noGrp="1"/>
          </p:cNvSpPr>
          <p:nvPr>
            <p:ph type="ftr" sz="quarter" idx="11"/>
          </p:nvPr>
        </p:nvSpPr>
        <p:spPr/>
        <p:txBody>
          <a:bodyPr/>
          <a:lstStyle/>
          <a:p>
            <a:r>
              <a:rPr lang="nl-NL"/>
              <a:t>ARN Relatiedag 05 oktober 2023</a:t>
            </a:r>
            <a:endParaRPr lang="nl-NL" dirty="0"/>
          </a:p>
        </p:txBody>
      </p:sp>
      <p:sp>
        <p:nvSpPr>
          <p:cNvPr id="6" name="Tijdelijke aanduiding voor dianummer 5">
            <a:extLst>
              <a:ext uri="{FF2B5EF4-FFF2-40B4-BE49-F238E27FC236}">
                <a16:creationId xmlns:a16="http://schemas.microsoft.com/office/drawing/2014/main" id="{383F31A1-6423-E427-71D6-E4784EFC0DF2}"/>
              </a:ext>
            </a:extLst>
          </p:cNvPr>
          <p:cNvSpPr>
            <a:spLocks noGrp="1"/>
          </p:cNvSpPr>
          <p:nvPr>
            <p:ph type="sldNum" sz="quarter" idx="12"/>
          </p:nvPr>
        </p:nvSpPr>
        <p:spPr/>
        <p:txBody>
          <a:bodyPr/>
          <a:lstStyle/>
          <a:p>
            <a:fld id="{A5BEF6CB-7636-384E-8D2F-95913276F747}" type="slidenum">
              <a:rPr lang="nl-NL" smtClean="0"/>
              <a:pPr/>
              <a:t>12</a:t>
            </a:fld>
            <a:endParaRPr lang="nl-NL" dirty="0"/>
          </a:p>
        </p:txBody>
      </p:sp>
    </p:spTree>
    <p:extLst>
      <p:ext uri="{BB962C8B-B14F-4D97-AF65-F5344CB8AC3E}">
        <p14:creationId xmlns:p14="http://schemas.microsoft.com/office/powerpoint/2010/main" val="428419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F45D2-377B-849A-D402-070451CCE22E}"/>
              </a:ext>
            </a:extLst>
          </p:cNvPr>
          <p:cNvSpPr>
            <a:spLocks noGrp="1"/>
          </p:cNvSpPr>
          <p:nvPr>
            <p:ph type="title"/>
          </p:nvPr>
        </p:nvSpPr>
        <p:spPr/>
        <p:txBody>
          <a:bodyPr/>
          <a:lstStyle/>
          <a:p>
            <a:r>
              <a:rPr lang="nl-NL" dirty="0"/>
              <a:t>Wanneer wordt PGS37-2 van kracht?</a:t>
            </a:r>
          </a:p>
        </p:txBody>
      </p:sp>
      <p:sp>
        <p:nvSpPr>
          <p:cNvPr id="4" name="Tijdelijke aanduiding voor datum 3">
            <a:extLst>
              <a:ext uri="{FF2B5EF4-FFF2-40B4-BE49-F238E27FC236}">
                <a16:creationId xmlns:a16="http://schemas.microsoft.com/office/drawing/2014/main" id="{010028CE-D5BB-D300-1978-144EAF911600}"/>
              </a:ext>
            </a:extLst>
          </p:cNvPr>
          <p:cNvSpPr>
            <a:spLocks noGrp="1"/>
          </p:cNvSpPr>
          <p:nvPr>
            <p:ph type="dt" sz="half" idx="10"/>
          </p:nvPr>
        </p:nvSpPr>
        <p:spPr/>
        <p:txBody>
          <a:bodyPr/>
          <a:lstStyle/>
          <a:p>
            <a:r>
              <a:rPr lang="nl-NL"/>
              <a:t>5 oktober 2023</a:t>
            </a:r>
            <a:endParaRPr lang="nl-NL" dirty="0"/>
          </a:p>
        </p:txBody>
      </p:sp>
      <p:sp>
        <p:nvSpPr>
          <p:cNvPr id="5" name="Tijdelijke aanduiding voor voettekst 4">
            <a:extLst>
              <a:ext uri="{FF2B5EF4-FFF2-40B4-BE49-F238E27FC236}">
                <a16:creationId xmlns:a16="http://schemas.microsoft.com/office/drawing/2014/main" id="{91309640-9EAD-F789-2E96-3295A58190A8}"/>
              </a:ext>
            </a:extLst>
          </p:cNvPr>
          <p:cNvSpPr>
            <a:spLocks noGrp="1"/>
          </p:cNvSpPr>
          <p:nvPr>
            <p:ph type="ftr" sz="quarter" idx="11"/>
          </p:nvPr>
        </p:nvSpPr>
        <p:spPr/>
        <p:txBody>
          <a:bodyPr/>
          <a:lstStyle/>
          <a:p>
            <a:r>
              <a:rPr lang="nl-NL"/>
              <a:t>ARN Relatiedag 05 oktober 2023</a:t>
            </a:r>
            <a:endParaRPr lang="nl-NL" dirty="0"/>
          </a:p>
        </p:txBody>
      </p:sp>
      <p:sp>
        <p:nvSpPr>
          <p:cNvPr id="6" name="Tijdelijke aanduiding voor dianummer 5">
            <a:extLst>
              <a:ext uri="{FF2B5EF4-FFF2-40B4-BE49-F238E27FC236}">
                <a16:creationId xmlns:a16="http://schemas.microsoft.com/office/drawing/2014/main" id="{16882AB9-1B4E-CCD4-6707-DE600139395B}"/>
              </a:ext>
            </a:extLst>
          </p:cNvPr>
          <p:cNvSpPr>
            <a:spLocks noGrp="1"/>
          </p:cNvSpPr>
          <p:nvPr>
            <p:ph type="sldNum" sz="quarter" idx="12"/>
          </p:nvPr>
        </p:nvSpPr>
        <p:spPr/>
        <p:txBody>
          <a:bodyPr/>
          <a:lstStyle/>
          <a:p>
            <a:fld id="{A5BEF6CB-7636-384E-8D2F-95913276F747}" type="slidenum">
              <a:rPr lang="nl-NL" smtClean="0"/>
              <a:pPr/>
              <a:t>13</a:t>
            </a:fld>
            <a:endParaRPr lang="nl-NL" dirty="0"/>
          </a:p>
        </p:txBody>
      </p:sp>
      <p:sp>
        <p:nvSpPr>
          <p:cNvPr id="8" name="Tekstvak 7">
            <a:extLst>
              <a:ext uri="{FF2B5EF4-FFF2-40B4-BE49-F238E27FC236}">
                <a16:creationId xmlns:a16="http://schemas.microsoft.com/office/drawing/2014/main" id="{4FFFD5DC-37D4-8827-6AC4-235E30BC7926}"/>
              </a:ext>
            </a:extLst>
          </p:cNvPr>
          <p:cNvSpPr txBox="1"/>
          <p:nvPr/>
        </p:nvSpPr>
        <p:spPr>
          <a:xfrm>
            <a:off x="479423" y="812675"/>
            <a:ext cx="10607676" cy="2585323"/>
          </a:xfrm>
          <a:prstGeom prst="rect">
            <a:avLst/>
          </a:prstGeom>
          <a:noFill/>
        </p:spPr>
        <p:txBody>
          <a:bodyPr wrap="square">
            <a:spAutoFit/>
          </a:bodyPr>
          <a:lstStyle/>
          <a:p>
            <a:r>
              <a:rPr lang="nl-NL" dirty="0">
                <a:solidFill>
                  <a:srgbClr val="747778"/>
                </a:solidFill>
              </a:rPr>
              <a:t>PGS 37-2 nu in de laatste fase van afronding; publicatie wordt verwacht in oktober 2023:</a:t>
            </a:r>
          </a:p>
          <a:p>
            <a:r>
              <a:rPr lang="nl-NL" dirty="0">
                <a:solidFill>
                  <a:srgbClr val="747778"/>
                </a:solidFill>
              </a:rPr>
              <a:t>Het voornemen bestaat om PGS 37-2 aan te wijzen in het Besluit Activiteiten Leefomgeving (BAL) van de Omgevingswet. Het Ministerie van I&amp;W zal de werking van PGS 37-2 tot de aanwijzing in het BAL nog bekend maken op de website “Publicatiereeks Gevaarlijke Stoffen” </a:t>
            </a:r>
          </a:p>
          <a:p>
            <a:endParaRPr lang="nl-NL" dirty="0">
              <a:solidFill>
                <a:srgbClr val="747778"/>
              </a:solidFill>
            </a:endParaRPr>
          </a:p>
          <a:p>
            <a:r>
              <a:rPr lang="nl-NL" dirty="0">
                <a:solidFill>
                  <a:srgbClr val="747778"/>
                </a:solidFill>
              </a:rPr>
              <a:t>Hoe veel tijd is er voor de implementatie:</a:t>
            </a:r>
          </a:p>
          <a:p>
            <a:endParaRPr lang="nl-NL" dirty="0">
              <a:solidFill>
                <a:srgbClr val="FF0000"/>
              </a:solidFill>
            </a:endParaRPr>
          </a:p>
          <a:p>
            <a:endParaRPr lang="nl-NL" dirty="0">
              <a:solidFill>
                <a:srgbClr val="FF0000"/>
              </a:solidFill>
            </a:endParaRPr>
          </a:p>
        </p:txBody>
      </p:sp>
      <p:sp>
        <p:nvSpPr>
          <p:cNvPr id="9" name="Rechthoek 8">
            <a:extLst>
              <a:ext uri="{FF2B5EF4-FFF2-40B4-BE49-F238E27FC236}">
                <a16:creationId xmlns:a16="http://schemas.microsoft.com/office/drawing/2014/main" id="{23102701-1F8F-0E30-7736-781A14A2E413}"/>
              </a:ext>
            </a:extLst>
          </p:cNvPr>
          <p:cNvSpPr/>
          <p:nvPr/>
        </p:nvSpPr>
        <p:spPr>
          <a:xfrm>
            <a:off x="479423" y="3084527"/>
            <a:ext cx="11169651" cy="216546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707" lvl="1" indent="-285750">
              <a:lnSpc>
                <a:spcPct val="107000"/>
              </a:lnSpc>
              <a:spcAft>
                <a:spcPts val="800"/>
              </a:spcAft>
              <a:buFont typeface="Arial" panose="020B0604020202020204" pitchFamily="34" charset="0"/>
              <a:buChar char="•"/>
            </a:pPr>
            <a:r>
              <a:rPr lang="nl-NL" sz="1800"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Drie maanden na publicatie: Aparte Opslag stabiele gebruikte en/of beschadigde/defecte energiedragers</a:t>
            </a:r>
          </a:p>
          <a:p>
            <a:pPr marL="717707" lvl="1" indent="-285750">
              <a:lnSpc>
                <a:spcPct val="107000"/>
              </a:lnSpc>
              <a:spcAft>
                <a:spcPts val="800"/>
              </a:spcAft>
              <a:buFont typeface="Arial" panose="020B0604020202020204" pitchFamily="34" charset="0"/>
              <a:buChar char="•"/>
            </a:pPr>
            <a:r>
              <a:rPr lang="nl-NL" sz="18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Eén jaar na </a:t>
            </a:r>
            <a:r>
              <a:rPr lang="nl-NL"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publicatie moeten </a:t>
            </a:r>
            <a:r>
              <a:rPr lang="nl-NL" dirty="0">
                <a:solidFill>
                  <a:schemeClr val="tx1"/>
                </a:solidFill>
                <a:latin typeface="Source Sans Pro" panose="020B0503030403020204" pitchFamily="34" charset="0"/>
                <a:cs typeface="Times New Roman" panose="02020603050405020304" pitchFamily="18" charset="0"/>
              </a:rPr>
              <a:t>UPD én </a:t>
            </a:r>
            <a:r>
              <a:rPr lang="nl-NL" dirty="0" err="1">
                <a:solidFill>
                  <a:schemeClr val="tx1"/>
                </a:solidFill>
                <a:latin typeface="Source Sans Pro" panose="020B0503030403020204" pitchFamily="34" charset="0"/>
                <a:cs typeface="Times New Roman" panose="02020603050405020304" pitchFamily="18" charset="0"/>
              </a:rPr>
              <a:t>brandbeheersings</a:t>
            </a:r>
            <a:r>
              <a:rPr lang="nl-NL" dirty="0">
                <a:solidFill>
                  <a:schemeClr val="tx1"/>
                </a:solidFill>
                <a:latin typeface="Source Sans Pro" panose="020B0503030403020204" pitchFamily="34" charset="0"/>
                <a:cs typeface="Times New Roman" panose="02020603050405020304" pitchFamily="18" charset="0"/>
              </a:rPr>
              <a:t>- en brandblussysteem ingevoerd zijn</a:t>
            </a:r>
          </a:p>
          <a:p>
            <a:pPr marL="717707" lvl="1" indent="-285750">
              <a:lnSpc>
                <a:spcPct val="107000"/>
              </a:lnSpc>
              <a:spcAft>
                <a:spcPts val="800"/>
              </a:spcAft>
              <a:buFont typeface="Arial" panose="020B0604020202020204" pitchFamily="34" charset="0"/>
              <a:buChar char="•"/>
            </a:pPr>
            <a:r>
              <a:rPr lang="nl-NL" dirty="0">
                <a:solidFill>
                  <a:schemeClr val="tx1"/>
                </a:solidFill>
                <a:latin typeface="Source Sans Pro" panose="020B0503030403020204" pitchFamily="34" charset="0"/>
                <a:cs typeface="Times New Roman" panose="02020603050405020304" pitchFamily="18" charset="0"/>
              </a:rPr>
              <a:t>Twee jaar na publicatie moeten bouwkundige aanpassingen </a:t>
            </a:r>
            <a:r>
              <a:rPr lang="nl-NL" dirty="0" err="1">
                <a:solidFill>
                  <a:schemeClr val="tx1"/>
                </a:solidFill>
                <a:latin typeface="Source Sans Pro" panose="020B0503030403020204" pitchFamily="34" charset="0"/>
                <a:cs typeface="Times New Roman" panose="02020603050405020304" pitchFamily="18" charset="0"/>
              </a:rPr>
              <a:t>danwel</a:t>
            </a:r>
            <a:r>
              <a:rPr lang="nl-NL" dirty="0">
                <a:solidFill>
                  <a:schemeClr val="tx1"/>
                </a:solidFill>
                <a:latin typeface="Source Sans Pro" panose="020B0503030403020204" pitchFamily="34" charset="0"/>
                <a:cs typeface="Times New Roman" panose="02020603050405020304" pitchFamily="18" charset="0"/>
              </a:rPr>
              <a:t> goedgekeurde </a:t>
            </a:r>
            <a:r>
              <a:rPr lang="nl-NL" sz="18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gelijkwaardige maatregelen afgerond zijn, </a:t>
            </a:r>
            <a:r>
              <a:rPr lang="nl-NL" dirty="0">
                <a:solidFill>
                  <a:schemeClr val="tx1"/>
                </a:solidFill>
                <a:latin typeface="Source Sans Pro" panose="020B0503030403020204" pitchFamily="34" charset="0"/>
                <a:cs typeface="Times New Roman" panose="02020603050405020304" pitchFamily="18" charset="0"/>
              </a:rPr>
              <a:t>tenzij het bedrijf kan aantonen dat de aanpassing niet binnen 2 jaar mogelijk is. </a:t>
            </a:r>
          </a:p>
          <a:p>
            <a:pPr marL="717707" lvl="1" indent="-285750">
              <a:lnSpc>
                <a:spcPct val="107000"/>
              </a:lnSpc>
              <a:spcAft>
                <a:spcPts val="800"/>
              </a:spcAft>
              <a:buFont typeface="Arial" panose="020B0604020202020204" pitchFamily="34" charset="0"/>
              <a:buChar char="•"/>
            </a:pPr>
            <a:r>
              <a:rPr lang="nl-NL" dirty="0">
                <a:solidFill>
                  <a:schemeClr val="tx1"/>
                </a:solidFill>
                <a:latin typeface="Source Sans Pro" panose="020B0503030403020204" pitchFamily="34" charset="0"/>
                <a:cs typeface="Times New Roman" panose="02020603050405020304" pitchFamily="18" charset="0"/>
              </a:rPr>
              <a:t>Deze implementatietermijnen zijn richtinggevend en moeten per individueel geval worden afgestemd op de tijd die nodig is om een maatregel te treffen, (bouw)vergund te krijgen en te financieren.</a:t>
            </a:r>
          </a:p>
        </p:txBody>
      </p:sp>
    </p:spTree>
    <p:extLst>
      <p:ext uri="{BB962C8B-B14F-4D97-AF65-F5344CB8AC3E}">
        <p14:creationId xmlns:p14="http://schemas.microsoft.com/office/powerpoint/2010/main" val="15141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A1901-562E-3DC6-738E-89BFA07BB4BF}"/>
              </a:ext>
            </a:extLst>
          </p:cNvPr>
          <p:cNvSpPr>
            <a:spLocks noGrp="1"/>
          </p:cNvSpPr>
          <p:nvPr>
            <p:ph type="dt" sz="half" idx="4294967295"/>
          </p:nvPr>
        </p:nvSpPr>
        <p:spPr>
          <a:xfrm>
            <a:off x="7380052" y="6380765"/>
            <a:ext cx="2478565" cy="477235"/>
          </a:xfrm>
        </p:spPr>
        <p:txBody>
          <a:bodyPr/>
          <a:lstStyle/>
          <a:p>
            <a:r>
              <a:rPr lang="nl-NL"/>
              <a:t>5 oktober 2023</a:t>
            </a:r>
            <a:endParaRPr lang="nl-NL" dirty="0"/>
          </a:p>
        </p:txBody>
      </p:sp>
      <p:sp>
        <p:nvSpPr>
          <p:cNvPr id="3" name="Footer Placeholder 2">
            <a:extLst>
              <a:ext uri="{FF2B5EF4-FFF2-40B4-BE49-F238E27FC236}">
                <a16:creationId xmlns:a16="http://schemas.microsoft.com/office/drawing/2014/main" id="{B0C8702D-B653-751B-A627-2B686C2C69CD}"/>
              </a:ext>
            </a:extLst>
          </p:cNvPr>
          <p:cNvSpPr>
            <a:spLocks noGrp="1"/>
          </p:cNvSpPr>
          <p:nvPr>
            <p:ph type="ftr" sz="quarter" idx="4294967295"/>
          </p:nvPr>
        </p:nvSpPr>
        <p:spPr>
          <a:xfrm>
            <a:off x="479425" y="6380765"/>
            <a:ext cx="5136091" cy="477235"/>
          </a:xfrm>
        </p:spPr>
        <p:txBody>
          <a:bodyPr/>
          <a:lstStyle/>
          <a:p>
            <a:r>
              <a:rPr lang="nl-NL"/>
              <a:t>ARN Relatiedag 05 oktober 2023</a:t>
            </a:r>
            <a:endParaRPr lang="nl-NL" dirty="0"/>
          </a:p>
        </p:txBody>
      </p:sp>
      <p:sp>
        <p:nvSpPr>
          <p:cNvPr id="4" name="Slide Number Placeholder 3">
            <a:extLst>
              <a:ext uri="{FF2B5EF4-FFF2-40B4-BE49-F238E27FC236}">
                <a16:creationId xmlns:a16="http://schemas.microsoft.com/office/drawing/2014/main" id="{053C42F0-0DA2-9856-A743-D314BB179877}"/>
              </a:ext>
            </a:extLst>
          </p:cNvPr>
          <p:cNvSpPr>
            <a:spLocks noGrp="1"/>
          </p:cNvSpPr>
          <p:nvPr>
            <p:ph type="sldNum" sz="quarter" idx="4294967295"/>
          </p:nvPr>
        </p:nvSpPr>
        <p:spPr>
          <a:xfrm>
            <a:off x="9863847" y="6380765"/>
            <a:ext cx="1129062" cy="477235"/>
          </a:xfrm>
        </p:spPr>
        <p:txBody>
          <a:bodyPr/>
          <a:lstStyle/>
          <a:p>
            <a:fld id="{A5BEF6CB-7636-384E-8D2F-95913276F747}" type="slidenum">
              <a:rPr lang="nl-NL" smtClean="0"/>
              <a:pPr/>
              <a:t>14</a:t>
            </a:fld>
            <a:endParaRPr lang="nl-NL" dirty="0"/>
          </a:p>
        </p:txBody>
      </p:sp>
      <p:sp>
        <p:nvSpPr>
          <p:cNvPr id="5" name="Title 4">
            <a:extLst>
              <a:ext uri="{FF2B5EF4-FFF2-40B4-BE49-F238E27FC236}">
                <a16:creationId xmlns:a16="http://schemas.microsoft.com/office/drawing/2014/main" id="{8296DDC2-ADFF-7DC4-EBBA-44357A3CD746}"/>
              </a:ext>
            </a:extLst>
          </p:cNvPr>
          <p:cNvSpPr>
            <a:spLocks noGrp="1"/>
          </p:cNvSpPr>
          <p:nvPr>
            <p:ph type="title"/>
          </p:nvPr>
        </p:nvSpPr>
        <p:spPr/>
        <p:txBody>
          <a:bodyPr/>
          <a:lstStyle/>
          <a:p>
            <a:r>
              <a:rPr lang="nl-NL" dirty="0"/>
              <a:t>Zijn er vragen?</a:t>
            </a:r>
          </a:p>
        </p:txBody>
      </p:sp>
    </p:spTree>
    <p:extLst>
      <p:ext uri="{BB962C8B-B14F-4D97-AF65-F5344CB8AC3E}">
        <p14:creationId xmlns:p14="http://schemas.microsoft.com/office/powerpoint/2010/main" val="199071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47605-2199-0DC6-B77B-A464D9487315}"/>
              </a:ext>
            </a:extLst>
          </p:cNvPr>
          <p:cNvSpPr>
            <a:spLocks noGrp="1"/>
          </p:cNvSpPr>
          <p:nvPr>
            <p:ph type="dt" sz="half" idx="10"/>
          </p:nvPr>
        </p:nvSpPr>
        <p:spPr/>
        <p:txBody>
          <a:bodyPr/>
          <a:lstStyle/>
          <a:p>
            <a:r>
              <a:rPr lang="nl-NL"/>
              <a:t>5 oktober 2023</a:t>
            </a:r>
            <a:endParaRPr lang="nl-NL" dirty="0"/>
          </a:p>
        </p:txBody>
      </p:sp>
      <p:sp>
        <p:nvSpPr>
          <p:cNvPr id="3" name="Footer Placeholder 2">
            <a:extLst>
              <a:ext uri="{FF2B5EF4-FFF2-40B4-BE49-F238E27FC236}">
                <a16:creationId xmlns:a16="http://schemas.microsoft.com/office/drawing/2014/main" id="{2C40CA30-0985-7E69-7F6F-5C0C335CB437}"/>
              </a:ext>
            </a:extLst>
          </p:cNvPr>
          <p:cNvSpPr>
            <a:spLocks noGrp="1"/>
          </p:cNvSpPr>
          <p:nvPr>
            <p:ph type="ftr" sz="quarter" idx="11"/>
          </p:nvPr>
        </p:nvSpPr>
        <p:spPr/>
        <p:txBody>
          <a:bodyPr/>
          <a:lstStyle/>
          <a:p>
            <a:r>
              <a:rPr lang="nl-NL"/>
              <a:t>ARN Relatiedag 05 oktober 2023</a:t>
            </a:r>
            <a:endParaRPr lang="nl-NL" dirty="0"/>
          </a:p>
        </p:txBody>
      </p:sp>
      <p:sp>
        <p:nvSpPr>
          <p:cNvPr id="4" name="Slide Number Placeholder 3">
            <a:extLst>
              <a:ext uri="{FF2B5EF4-FFF2-40B4-BE49-F238E27FC236}">
                <a16:creationId xmlns:a16="http://schemas.microsoft.com/office/drawing/2014/main" id="{87DCAE59-275C-B9CB-68B1-583FB663C105}"/>
              </a:ext>
            </a:extLst>
          </p:cNvPr>
          <p:cNvSpPr>
            <a:spLocks noGrp="1"/>
          </p:cNvSpPr>
          <p:nvPr>
            <p:ph type="sldNum" sz="quarter" idx="12"/>
          </p:nvPr>
        </p:nvSpPr>
        <p:spPr/>
        <p:txBody>
          <a:bodyPr/>
          <a:lstStyle/>
          <a:p>
            <a:fld id="{A5BEF6CB-7636-384E-8D2F-95913276F747}" type="slidenum">
              <a:rPr lang="nl-NL" smtClean="0"/>
              <a:pPr/>
              <a:t>2</a:t>
            </a:fld>
            <a:endParaRPr lang="nl-NL" dirty="0"/>
          </a:p>
        </p:txBody>
      </p:sp>
      <p:sp>
        <p:nvSpPr>
          <p:cNvPr id="5" name="Text Placeholder 4">
            <a:extLst>
              <a:ext uri="{FF2B5EF4-FFF2-40B4-BE49-F238E27FC236}">
                <a16:creationId xmlns:a16="http://schemas.microsoft.com/office/drawing/2014/main" id="{CB133C6E-1C37-5788-2DD4-C53D930F43E8}"/>
              </a:ext>
            </a:extLst>
          </p:cNvPr>
          <p:cNvSpPr>
            <a:spLocks noGrp="1"/>
          </p:cNvSpPr>
          <p:nvPr>
            <p:ph type="body" sz="quarter" idx="18"/>
          </p:nvPr>
        </p:nvSpPr>
        <p:spPr/>
        <p:txBody>
          <a:bodyPr/>
          <a:lstStyle/>
          <a:p>
            <a:r>
              <a:rPr lang="nl-NL" dirty="0"/>
              <a:t>Hector Timmers, 05-10-2023</a:t>
            </a:r>
          </a:p>
        </p:txBody>
      </p:sp>
      <p:sp>
        <p:nvSpPr>
          <p:cNvPr id="6" name="Picture Placeholder 5">
            <a:extLst>
              <a:ext uri="{FF2B5EF4-FFF2-40B4-BE49-F238E27FC236}">
                <a16:creationId xmlns:a16="http://schemas.microsoft.com/office/drawing/2014/main" id="{4D1864C3-292B-DF02-AE00-C9FFDBF401B8}"/>
              </a:ext>
            </a:extLst>
          </p:cNvPr>
          <p:cNvSpPr>
            <a:spLocks noGrp="1"/>
          </p:cNvSpPr>
          <p:nvPr>
            <p:ph type="pic" sz="quarter" idx="19"/>
          </p:nvPr>
        </p:nvSpPr>
        <p:spPr/>
        <p:txBody>
          <a:bodyPr/>
          <a:lstStyle/>
          <a:p>
            <a:pPr marL="0" indent="0">
              <a:buNone/>
            </a:pPr>
            <a:r>
              <a:rPr lang="nl-NL" dirty="0"/>
              <a:t>Deze presentatie is tot stand gekomen met dank aan de volgende leden van het PGS 37-2 Commissie leden:</a:t>
            </a:r>
          </a:p>
          <a:p>
            <a:pPr marL="0" indent="0">
              <a:buNone/>
            </a:pPr>
            <a:endParaRPr lang="nl-NL" dirty="0"/>
          </a:p>
          <a:p>
            <a:pPr marL="0" indent="0">
              <a:buNone/>
            </a:pPr>
            <a:r>
              <a:rPr lang="nl-NL" dirty="0"/>
              <a:t>Susanne van Berkum - TNO</a:t>
            </a:r>
          </a:p>
          <a:p>
            <a:pPr marL="0" indent="0">
              <a:buNone/>
            </a:pPr>
            <a:r>
              <a:rPr lang="nl-NL" dirty="0"/>
              <a:t>Eugène Moerkerk - RAI Vereniging</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Interpretatie van de PGS 37-2 is altijd ondergeschikt aan invulling van het Bevoegde Gezag</a:t>
            </a:r>
          </a:p>
        </p:txBody>
      </p:sp>
      <p:sp>
        <p:nvSpPr>
          <p:cNvPr id="7" name="Text Placeholder 6">
            <a:extLst>
              <a:ext uri="{FF2B5EF4-FFF2-40B4-BE49-F238E27FC236}">
                <a16:creationId xmlns:a16="http://schemas.microsoft.com/office/drawing/2014/main" id="{BB613666-D0CA-BF6E-7CF0-171DDB4772E2}"/>
              </a:ext>
            </a:extLst>
          </p:cNvPr>
          <p:cNvSpPr>
            <a:spLocks noGrp="1"/>
          </p:cNvSpPr>
          <p:nvPr>
            <p:ph type="body" sz="quarter" idx="14"/>
          </p:nvPr>
        </p:nvSpPr>
        <p:spPr>
          <a:xfrm>
            <a:off x="5984632" y="677524"/>
            <a:ext cx="4584700" cy="1936954"/>
          </a:xfrm>
        </p:spPr>
        <p:txBody>
          <a:bodyPr/>
          <a:lstStyle/>
          <a:p>
            <a:r>
              <a:rPr lang="nl-NL" dirty="0"/>
              <a:t>Let op:</a:t>
            </a:r>
          </a:p>
          <a:p>
            <a:r>
              <a:rPr lang="nl-NL" dirty="0"/>
              <a:t>Presentatie is gebaseerd op concept versie PGS 37-2 september 2023, onder voorbehoud van de definitieve publicatie!</a:t>
            </a:r>
          </a:p>
        </p:txBody>
      </p:sp>
    </p:spTree>
    <p:extLst>
      <p:ext uri="{BB962C8B-B14F-4D97-AF65-F5344CB8AC3E}">
        <p14:creationId xmlns:p14="http://schemas.microsoft.com/office/powerpoint/2010/main" val="30270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0992CB66-EC1D-10C4-1F23-11D484F9CF26}"/>
              </a:ext>
            </a:extLst>
          </p:cNvPr>
          <p:cNvPicPr>
            <a:picLocks noChangeAspect="1"/>
          </p:cNvPicPr>
          <p:nvPr/>
        </p:nvPicPr>
        <p:blipFill rotWithShape="1">
          <a:blip r:embed="rId2"/>
          <a:srcRect r="797" b="2"/>
          <a:stretch/>
        </p:blipFill>
        <p:spPr>
          <a:xfrm>
            <a:off x="5855759" y="1149173"/>
            <a:ext cx="5137150" cy="5087681"/>
          </a:xfrm>
          <a:prstGeom prst="rect">
            <a:avLst/>
          </a:prstGeom>
          <a:noFill/>
        </p:spPr>
      </p:pic>
      <p:sp>
        <p:nvSpPr>
          <p:cNvPr id="2" name="Titel 1">
            <a:extLst>
              <a:ext uri="{FF2B5EF4-FFF2-40B4-BE49-F238E27FC236}">
                <a16:creationId xmlns:a16="http://schemas.microsoft.com/office/drawing/2014/main" id="{B591DC7D-EAFD-D165-97C6-4AB40AA2FF79}"/>
              </a:ext>
            </a:extLst>
          </p:cNvPr>
          <p:cNvSpPr>
            <a:spLocks noGrp="1"/>
          </p:cNvSpPr>
          <p:nvPr>
            <p:ph type="title"/>
          </p:nvPr>
        </p:nvSpPr>
        <p:spPr>
          <a:xfrm>
            <a:off x="480001" y="219042"/>
            <a:ext cx="10513483" cy="593633"/>
          </a:xfrm>
        </p:spPr>
        <p:txBody>
          <a:bodyPr anchor="t">
            <a:normAutofit/>
          </a:bodyPr>
          <a:lstStyle/>
          <a:p>
            <a:r>
              <a:rPr lang="nl-NL" dirty="0"/>
              <a:t>Aanleiding voor het opstellen van regels: Brand in Nunspeet in 2018</a:t>
            </a:r>
          </a:p>
        </p:txBody>
      </p:sp>
      <p:pic>
        <p:nvPicPr>
          <p:cNvPr id="3074" name="Picture 2">
            <a:extLst>
              <a:ext uri="{FF2B5EF4-FFF2-40B4-BE49-F238E27FC236}">
                <a16:creationId xmlns:a16="http://schemas.microsoft.com/office/drawing/2014/main" id="{94F3F31C-59B5-1E17-BA96-61B531AEDC9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481" r="31734"/>
          <a:stretch/>
        </p:blipFill>
        <p:spPr bwMode="auto">
          <a:xfrm>
            <a:off x="479426" y="1149173"/>
            <a:ext cx="5136091" cy="5087682"/>
          </a:xfrm>
          <a:prstGeom prst="rect">
            <a:avLst/>
          </a:prstGeom>
          <a:solidFill>
            <a:srgbClr val="FFFFFF"/>
          </a:solidFill>
        </p:spPr>
      </p:pic>
      <p:sp>
        <p:nvSpPr>
          <p:cNvPr id="4" name="Tijdelijke aanduiding voor datum 3">
            <a:extLst>
              <a:ext uri="{FF2B5EF4-FFF2-40B4-BE49-F238E27FC236}">
                <a16:creationId xmlns:a16="http://schemas.microsoft.com/office/drawing/2014/main" id="{FD7F6C6D-C789-9DDA-3318-98226CB595EC}"/>
              </a:ext>
            </a:extLst>
          </p:cNvPr>
          <p:cNvSpPr>
            <a:spLocks noGrp="1"/>
          </p:cNvSpPr>
          <p:nvPr>
            <p:ph type="dt" sz="half" idx="14"/>
          </p:nvPr>
        </p:nvSpPr>
        <p:spPr>
          <a:xfrm>
            <a:off x="7380052" y="6380765"/>
            <a:ext cx="2478565" cy="477235"/>
          </a:xfrm>
        </p:spPr>
        <p:txBody>
          <a:bodyPr anchor="ctr">
            <a:normAutofit/>
          </a:bodyPr>
          <a:lstStyle/>
          <a:p>
            <a:pPr>
              <a:spcAft>
                <a:spcPts val="600"/>
              </a:spcAft>
            </a:pPr>
            <a:r>
              <a:rPr lang="nl-NL"/>
              <a:t>5 oktober 2023</a:t>
            </a:r>
          </a:p>
        </p:txBody>
      </p:sp>
      <p:sp>
        <p:nvSpPr>
          <p:cNvPr id="5" name="Tijdelijke aanduiding voor voettekst 4">
            <a:extLst>
              <a:ext uri="{FF2B5EF4-FFF2-40B4-BE49-F238E27FC236}">
                <a16:creationId xmlns:a16="http://schemas.microsoft.com/office/drawing/2014/main" id="{E871B7F5-AFB9-90A3-1BE3-7A70A828B953}"/>
              </a:ext>
            </a:extLst>
          </p:cNvPr>
          <p:cNvSpPr>
            <a:spLocks noGrp="1"/>
          </p:cNvSpPr>
          <p:nvPr>
            <p:ph type="ftr" sz="quarter" idx="15"/>
          </p:nvPr>
        </p:nvSpPr>
        <p:spPr>
          <a:xfrm>
            <a:off x="479425" y="6380765"/>
            <a:ext cx="5136091" cy="477235"/>
          </a:xfrm>
        </p:spPr>
        <p:txBody>
          <a:bodyPr anchor="ctr">
            <a:normAutofit/>
          </a:bodyPr>
          <a:lstStyle/>
          <a:p>
            <a:pPr>
              <a:spcAft>
                <a:spcPts val="600"/>
              </a:spcAft>
            </a:pPr>
            <a:r>
              <a:rPr lang="nl-NL"/>
              <a:t>ARN Relatiedag 05 oktober 2023</a:t>
            </a:r>
          </a:p>
        </p:txBody>
      </p:sp>
      <p:sp>
        <p:nvSpPr>
          <p:cNvPr id="6" name="Tijdelijke aanduiding voor dianummer 5">
            <a:extLst>
              <a:ext uri="{FF2B5EF4-FFF2-40B4-BE49-F238E27FC236}">
                <a16:creationId xmlns:a16="http://schemas.microsoft.com/office/drawing/2014/main" id="{79C3F9DF-E9D1-0444-0844-B312ED26F4AA}"/>
              </a:ext>
            </a:extLst>
          </p:cNvPr>
          <p:cNvSpPr>
            <a:spLocks noGrp="1"/>
          </p:cNvSpPr>
          <p:nvPr>
            <p:ph type="sldNum" sz="quarter" idx="16"/>
          </p:nvPr>
        </p:nvSpPr>
        <p:spPr>
          <a:xfrm>
            <a:off x="9863847" y="6380765"/>
            <a:ext cx="1129062" cy="477235"/>
          </a:xfrm>
        </p:spPr>
        <p:txBody>
          <a:bodyPr anchor="ctr">
            <a:normAutofit/>
          </a:bodyPr>
          <a:lstStyle/>
          <a:p>
            <a:pPr>
              <a:spcAft>
                <a:spcPts val="600"/>
              </a:spcAft>
            </a:pPr>
            <a:fld id="{A5BEF6CB-7636-384E-8D2F-95913276F747}" type="slidenum">
              <a:rPr lang="nl-NL" smtClean="0"/>
              <a:pPr>
                <a:spcAft>
                  <a:spcPts val="600"/>
                </a:spcAft>
              </a:pPr>
              <a:t>3</a:t>
            </a:fld>
            <a:endParaRPr lang="nl-NL"/>
          </a:p>
        </p:txBody>
      </p:sp>
    </p:spTree>
    <p:extLst>
      <p:ext uri="{BB962C8B-B14F-4D97-AF65-F5344CB8AC3E}">
        <p14:creationId xmlns:p14="http://schemas.microsoft.com/office/powerpoint/2010/main" val="410458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7D07-124D-97BE-1792-948728777E86}"/>
              </a:ext>
            </a:extLst>
          </p:cNvPr>
          <p:cNvSpPr>
            <a:spLocks noGrp="1"/>
          </p:cNvSpPr>
          <p:nvPr>
            <p:ph type="title"/>
          </p:nvPr>
        </p:nvSpPr>
        <p:spPr>
          <a:xfrm>
            <a:off x="480001" y="219042"/>
            <a:ext cx="10757204" cy="593633"/>
          </a:xfrm>
        </p:spPr>
        <p:txBody>
          <a:bodyPr/>
          <a:lstStyle/>
          <a:p>
            <a:r>
              <a:rPr lang="nl-NL" dirty="0"/>
              <a:t>Veiligheid van opslag lithium batterijen door brandcompartimentering</a:t>
            </a:r>
          </a:p>
        </p:txBody>
      </p:sp>
      <p:sp>
        <p:nvSpPr>
          <p:cNvPr id="3" name="Content Placeholder 2">
            <a:extLst>
              <a:ext uri="{FF2B5EF4-FFF2-40B4-BE49-F238E27FC236}">
                <a16:creationId xmlns:a16="http://schemas.microsoft.com/office/drawing/2014/main" id="{A732FCE2-970F-9A27-465F-8043842E9266}"/>
              </a:ext>
            </a:extLst>
          </p:cNvPr>
          <p:cNvSpPr>
            <a:spLocks noGrp="1"/>
          </p:cNvSpPr>
          <p:nvPr>
            <p:ph idx="1"/>
          </p:nvPr>
        </p:nvSpPr>
        <p:spPr>
          <a:xfrm>
            <a:off x="479426" y="855558"/>
            <a:ext cx="10513483" cy="5087682"/>
          </a:xfrm>
        </p:spPr>
        <p:txBody>
          <a:bodyPr/>
          <a:lstStyle/>
          <a:p>
            <a:endParaRPr lang="nl-NL" dirty="0"/>
          </a:p>
          <a:p>
            <a:r>
              <a:rPr lang="nl-NL" dirty="0"/>
              <a:t>Regels voor transport van lithium batterijen (ADR) worden zo veel mogelijk doorgetrokken naar opslag</a:t>
            </a:r>
          </a:p>
          <a:p>
            <a:endParaRPr lang="nl-NL" dirty="0"/>
          </a:p>
          <a:p>
            <a:r>
              <a:rPr lang="nl-NL" dirty="0"/>
              <a:t>Regels gelden voor </a:t>
            </a:r>
            <a:r>
              <a:rPr lang="nl-NL" b="1" dirty="0"/>
              <a:t>elk</a:t>
            </a:r>
            <a:r>
              <a:rPr lang="nl-NL" dirty="0"/>
              <a:t> bedrijf dat </a:t>
            </a:r>
            <a:r>
              <a:rPr lang="nl-NL" u="sng" dirty="0"/>
              <a:t>&gt;333 kg </a:t>
            </a:r>
            <a:r>
              <a:rPr lang="nl-NL" dirty="0"/>
              <a:t>lithium batterijen opslaat</a:t>
            </a:r>
          </a:p>
          <a:p>
            <a:pPr marL="0" indent="0">
              <a:buNone/>
            </a:pPr>
            <a:r>
              <a:rPr lang="nl-NL" dirty="0"/>
              <a:t>	Fietsenwinkels, autodealers, schadeherstelbedrijven, truck dealers, </a:t>
            </a:r>
            <a:r>
              <a:rPr lang="nl-NL" dirty="0" err="1"/>
              <a:t>busremises</a:t>
            </a:r>
            <a:r>
              <a:rPr lang="nl-NL" dirty="0"/>
              <a:t>, demontagebedrijven etc.</a:t>
            </a:r>
          </a:p>
          <a:p>
            <a:pPr marL="0" indent="0">
              <a:buNone/>
            </a:pPr>
            <a:r>
              <a:rPr lang="nl-NL" dirty="0"/>
              <a:t>		Slechts 1 Lithium batterij, maar die meer dan 333 kg weegt: PGS 37-2 van kracht!</a:t>
            </a:r>
          </a:p>
          <a:p>
            <a:pPr marL="0" indent="0">
              <a:buNone/>
            </a:pPr>
            <a:r>
              <a:rPr lang="nl-NL" dirty="0"/>
              <a:t>		</a:t>
            </a:r>
            <a:r>
              <a:rPr lang="nl-NL" dirty="0" err="1"/>
              <a:t>Één</a:t>
            </a:r>
            <a:r>
              <a:rPr lang="nl-NL" dirty="0"/>
              <a:t> of meerdere beschadigde of defecte batterijen vanaf 30 kg in totaal: PGS 37-2 van kracht! </a:t>
            </a:r>
          </a:p>
          <a:p>
            <a:pPr marL="0" indent="0">
              <a:buNone/>
            </a:pPr>
            <a:endParaRPr lang="nl-NL" dirty="0"/>
          </a:p>
          <a:p>
            <a:r>
              <a:rPr lang="nl-NL" dirty="0"/>
              <a:t>Belangrijkste verplichting voor opslag van batterijen wordt </a:t>
            </a:r>
            <a:r>
              <a:rPr lang="nl-NL" u="sng" dirty="0"/>
              <a:t>brandcompartimentering</a:t>
            </a:r>
            <a:r>
              <a:rPr lang="nl-NL" dirty="0"/>
              <a:t>:</a:t>
            </a:r>
          </a:p>
          <a:p>
            <a:pPr marL="0" indent="0">
              <a:buNone/>
            </a:pPr>
            <a:r>
              <a:rPr lang="nl-NL" dirty="0"/>
              <a:t>	Uitgezonderd is de </a:t>
            </a:r>
            <a:r>
              <a:rPr lang="nl-NL" i="1" dirty="0"/>
              <a:t>werkvoorraad</a:t>
            </a:r>
            <a:r>
              <a:rPr lang="nl-NL" dirty="0"/>
              <a:t> voor de betreffende werkdag plus </a:t>
            </a:r>
            <a:r>
              <a:rPr lang="nl-NL" i="1" dirty="0"/>
              <a:t>1 aanvullende verpakking</a:t>
            </a:r>
            <a:r>
              <a:rPr lang="nl-NL" dirty="0"/>
              <a:t>.</a:t>
            </a:r>
          </a:p>
          <a:p>
            <a:endParaRPr lang="nl-NL" dirty="0"/>
          </a:p>
          <a:p>
            <a:pPr marL="335967" lvl="1" indent="0">
              <a:buNone/>
            </a:pPr>
            <a:r>
              <a:rPr lang="nl-NL" dirty="0"/>
              <a:t>Keuze uit 2 opties voor brandcompartimentering:</a:t>
            </a:r>
          </a:p>
          <a:p>
            <a:pPr marL="335967" lvl="1" indent="0">
              <a:buNone/>
            </a:pPr>
            <a:endParaRPr lang="nl-NL" dirty="0"/>
          </a:p>
          <a:p>
            <a:pPr lvl="1">
              <a:buFont typeface="Wingdings" panose="05000000000000000000" pitchFamily="2" charset="2"/>
              <a:buChar char="Ø"/>
            </a:pPr>
            <a:r>
              <a:rPr lang="nl-NL" dirty="0"/>
              <a:t>Binnen opslag met uitsluitend accu’s</a:t>
            </a:r>
          </a:p>
          <a:p>
            <a:pPr lvl="1">
              <a:buFont typeface="Wingdings" panose="05000000000000000000" pitchFamily="2" charset="2"/>
              <a:buChar char="Ø"/>
            </a:pPr>
            <a:r>
              <a:rPr lang="nl-NL" dirty="0"/>
              <a:t>Buiten opslag</a:t>
            </a:r>
          </a:p>
          <a:p>
            <a:pPr marL="335967" lvl="1" indent="0">
              <a:buNone/>
            </a:pPr>
            <a:endParaRPr lang="nl-NL" dirty="0"/>
          </a:p>
          <a:p>
            <a:pPr marL="335967" lvl="1" indent="0">
              <a:buNone/>
            </a:pPr>
            <a:endParaRPr lang="nl-NL" dirty="0"/>
          </a:p>
        </p:txBody>
      </p:sp>
      <p:sp>
        <p:nvSpPr>
          <p:cNvPr id="4" name="Date Placeholder 3">
            <a:extLst>
              <a:ext uri="{FF2B5EF4-FFF2-40B4-BE49-F238E27FC236}">
                <a16:creationId xmlns:a16="http://schemas.microsoft.com/office/drawing/2014/main" id="{2DC3811A-751B-5A3E-A286-3301470AE80D}"/>
              </a:ext>
            </a:extLst>
          </p:cNvPr>
          <p:cNvSpPr>
            <a:spLocks noGrp="1"/>
          </p:cNvSpPr>
          <p:nvPr>
            <p:ph type="dt" sz="half" idx="10"/>
          </p:nvPr>
        </p:nvSpPr>
        <p:spPr/>
        <p:txBody>
          <a:bodyPr/>
          <a:lstStyle/>
          <a:p>
            <a:r>
              <a:rPr lang="nl-NL"/>
              <a:t>5 oktober 2023</a:t>
            </a:r>
            <a:endParaRPr lang="nl-NL" dirty="0"/>
          </a:p>
        </p:txBody>
      </p:sp>
      <p:sp>
        <p:nvSpPr>
          <p:cNvPr id="5" name="Footer Placeholder 4">
            <a:extLst>
              <a:ext uri="{FF2B5EF4-FFF2-40B4-BE49-F238E27FC236}">
                <a16:creationId xmlns:a16="http://schemas.microsoft.com/office/drawing/2014/main" id="{3C0BC31D-A646-C7C1-45D9-8DA7F05A89C8}"/>
              </a:ext>
            </a:extLst>
          </p:cNvPr>
          <p:cNvSpPr>
            <a:spLocks noGrp="1"/>
          </p:cNvSpPr>
          <p:nvPr>
            <p:ph type="ftr" sz="quarter" idx="11"/>
          </p:nvPr>
        </p:nvSpPr>
        <p:spPr/>
        <p:txBody>
          <a:bodyPr/>
          <a:lstStyle/>
          <a:p>
            <a:r>
              <a:rPr lang="nl-NL"/>
              <a:t>ARN Relatiedag 05 oktober 2023</a:t>
            </a:r>
            <a:endParaRPr lang="nl-NL" dirty="0"/>
          </a:p>
        </p:txBody>
      </p:sp>
      <p:sp>
        <p:nvSpPr>
          <p:cNvPr id="6" name="Slide Number Placeholder 5">
            <a:extLst>
              <a:ext uri="{FF2B5EF4-FFF2-40B4-BE49-F238E27FC236}">
                <a16:creationId xmlns:a16="http://schemas.microsoft.com/office/drawing/2014/main" id="{04007BFE-2E3A-5AF3-2C77-A86FC17D9F11}"/>
              </a:ext>
            </a:extLst>
          </p:cNvPr>
          <p:cNvSpPr>
            <a:spLocks noGrp="1"/>
          </p:cNvSpPr>
          <p:nvPr>
            <p:ph type="sldNum" sz="quarter" idx="12"/>
          </p:nvPr>
        </p:nvSpPr>
        <p:spPr/>
        <p:txBody>
          <a:bodyPr/>
          <a:lstStyle/>
          <a:p>
            <a:fld id="{A5BEF6CB-7636-384E-8D2F-95913276F747}" type="slidenum">
              <a:rPr lang="nl-NL" smtClean="0"/>
              <a:pPr/>
              <a:t>4</a:t>
            </a:fld>
            <a:endParaRPr lang="nl-NL" dirty="0"/>
          </a:p>
        </p:txBody>
      </p:sp>
    </p:spTree>
    <p:extLst>
      <p:ext uri="{BB962C8B-B14F-4D97-AF65-F5344CB8AC3E}">
        <p14:creationId xmlns:p14="http://schemas.microsoft.com/office/powerpoint/2010/main" val="180855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83025-E4B9-9C84-D17A-4A799E89346C}"/>
              </a:ext>
            </a:extLst>
          </p:cNvPr>
          <p:cNvSpPr>
            <a:spLocks noGrp="1"/>
          </p:cNvSpPr>
          <p:nvPr>
            <p:ph type="title"/>
          </p:nvPr>
        </p:nvSpPr>
        <p:spPr/>
        <p:txBody>
          <a:bodyPr/>
          <a:lstStyle/>
          <a:p>
            <a:r>
              <a:rPr lang="nl-NL" dirty="0"/>
              <a:t>Binnen opslag</a:t>
            </a:r>
          </a:p>
        </p:txBody>
      </p:sp>
      <p:sp>
        <p:nvSpPr>
          <p:cNvPr id="3" name="Tijdelijke aanduiding voor inhoud 2">
            <a:extLst>
              <a:ext uri="{FF2B5EF4-FFF2-40B4-BE49-F238E27FC236}">
                <a16:creationId xmlns:a16="http://schemas.microsoft.com/office/drawing/2014/main" id="{3437AFC5-6528-359F-F8F0-1FC08039B53C}"/>
              </a:ext>
            </a:extLst>
          </p:cNvPr>
          <p:cNvSpPr>
            <a:spLocks noGrp="1"/>
          </p:cNvSpPr>
          <p:nvPr>
            <p:ph idx="1"/>
          </p:nvPr>
        </p:nvSpPr>
        <p:spPr>
          <a:xfrm>
            <a:off x="479425" y="535837"/>
            <a:ext cx="11147716" cy="5844927"/>
          </a:xfrm>
        </p:spPr>
        <p:txBody>
          <a:bodyPr/>
          <a:lstStyle/>
          <a:p>
            <a:endParaRPr lang="nl-NL" dirty="0"/>
          </a:p>
          <a:p>
            <a:r>
              <a:rPr lang="nl-NL" dirty="0"/>
              <a:t>Het brandcompartiment moet direct van buiten bereikbaar zijn voor de brandweer en </a:t>
            </a:r>
            <a:br>
              <a:rPr lang="nl-NL" dirty="0"/>
            </a:br>
            <a:r>
              <a:rPr lang="nl-NL" dirty="0"/>
              <a:t>  de deuren moeten, wanneer niet in gebruik voor bijvoorbeeld transport, gesloten zijn.</a:t>
            </a:r>
          </a:p>
          <a:p>
            <a:endParaRPr lang="nl-NL" dirty="0"/>
          </a:p>
          <a:p>
            <a:r>
              <a:rPr lang="nl-NL" dirty="0"/>
              <a:t>Voor inpandige opslag sluit PGS 37-2 aan bij het </a:t>
            </a:r>
            <a:r>
              <a:rPr lang="nl-NL" u="sng" dirty="0"/>
              <a:t>Bouwbesluit</a:t>
            </a:r>
            <a:r>
              <a:rPr lang="nl-NL" dirty="0"/>
              <a:t> :</a:t>
            </a:r>
          </a:p>
          <a:p>
            <a:pPr marL="0" indent="0">
              <a:buNone/>
            </a:pPr>
            <a:r>
              <a:rPr lang="nl-NL" dirty="0"/>
              <a:t>	De eisen aan de brandcompartimentering zijn de WBDBO normen voor brandwerendheid:</a:t>
            </a:r>
          </a:p>
          <a:p>
            <a:pPr marL="0" indent="0">
              <a:buNone/>
            </a:pPr>
            <a:r>
              <a:rPr lang="nl-NL" dirty="0"/>
              <a:t>	</a:t>
            </a:r>
          </a:p>
          <a:p>
            <a:pPr marL="285750" indent="-285750">
              <a:buFont typeface="Wingdings" panose="05000000000000000000" pitchFamily="2" charset="2"/>
              <a:buChar char="§"/>
            </a:pPr>
            <a:r>
              <a:rPr lang="nl-NL" dirty="0"/>
              <a:t>Voor opslag van lithium batterijen die gebruikt, beschadigd en of defect maar </a:t>
            </a:r>
            <a:br>
              <a:rPr lang="nl-NL" dirty="0"/>
            </a:br>
            <a:r>
              <a:rPr lang="nl-NL" i="1" dirty="0"/>
              <a:t>op basis van ingangscontrole </a:t>
            </a:r>
            <a:r>
              <a:rPr lang="nl-NL" dirty="0"/>
              <a:t>wél stabiel zijn moet brandwerendheid 90 minuten bedragen: </a:t>
            </a:r>
          </a:p>
          <a:p>
            <a:pPr marL="0" indent="0">
              <a:buNone/>
            </a:pPr>
            <a:r>
              <a:rPr lang="nl-NL" dirty="0"/>
              <a:t>		Mogelijke opslag:</a:t>
            </a:r>
          </a:p>
          <a:p>
            <a:pPr marL="342900" indent="-342900">
              <a:buFont typeface="+mj-lt"/>
              <a:buAutoNum type="arabicPeriod"/>
            </a:pPr>
            <a:r>
              <a:rPr lang="nl-NL" dirty="0"/>
              <a:t>		Brandkast (</a:t>
            </a:r>
            <a:r>
              <a:rPr lang="nl-NL" dirty="0" err="1"/>
              <a:t>brandveiligheidsopslagkast</a:t>
            </a:r>
            <a:r>
              <a:rPr lang="nl-NL" dirty="0"/>
              <a:t> of kluis)</a:t>
            </a:r>
          </a:p>
          <a:p>
            <a:pPr marL="342900" indent="-342900">
              <a:buFont typeface="+mj-lt"/>
              <a:buAutoNum type="arabicPeriod"/>
            </a:pPr>
            <a:r>
              <a:rPr lang="nl-NL" dirty="0"/>
              <a:t>     		Aparte opslagruimte die afgesloten kan worden </a:t>
            </a:r>
            <a:endParaRPr lang="nl-NL" dirty="0">
              <a:solidFill>
                <a:srgbClr val="00B0F0"/>
              </a:solidFill>
            </a:endParaRPr>
          </a:p>
          <a:p>
            <a:pPr marL="342900" indent="-342900">
              <a:buFont typeface="+mj-lt"/>
              <a:buAutoNum type="arabicPeriod"/>
            </a:pPr>
            <a:r>
              <a:rPr lang="nl-NL" dirty="0"/>
              <a:t>          	Apart </a:t>
            </a:r>
            <a:r>
              <a:rPr lang="nl-NL" dirty="0" err="1"/>
              <a:t>opslagvak</a:t>
            </a:r>
            <a:r>
              <a:rPr lang="nl-NL" dirty="0"/>
              <a:t> in een gedeelde opslagruimte (</a:t>
            </a:r>
            <a:r>
              <a:rPr lang="nl-NL" u="sng" dirty="0"/>
              <a:t>alleen als ander brandcompartiment niet mogelijk is</a:t>
            </a:r>
            <a:r>
              <a:rPr lang="nl-NL" dirty="0"/>
              <a:t>):</a:t>
            </a:r>
            <a:r>
              <a:rPr lang="nl-NL" u="sng" dirty="0"/>
              <a:t> </a:t>
            </a:r>
          </a:p>
          <a:p>
            <a:pPr marL="0" indent="0">
              <a:buNone/>
            </a:pPr>
            <a:r>
              <a:rPr lang="nl-NL" dirty="0"/>
              <a:t>			90 minuten brandwerende scheiding* t.o.v. voorzijde stellingen**</a:t>
            </a:r>
          </a:p>
          <a:p>
            <a:pPr marL="342900" indent="-342900">
              <a:buFont typeface="+mj-lt"/>
              <a:buAutoNum type="arabicPeriod"/>
            </a:pPr>
            <a:endParaRPr lang="nl-NL" dirty="0"/>
          </a:p>
          <a:p>
            <a:pPr marL="0" indent="0">
              <a:buNone/>
            </a:pPr>
            <a:r>
              <a:rPr lang="nl-NL" dirty="0"/>
              <a:t>			Als ook opslag in apart </a:t>
            </a:r>
            <a:r>
              <a:rPr lang="nl-NL" dirty="0" err="1"/>
              <a:t>opslagvak</a:t>
            </a:r>
            <a:r>
              <a:rPr lang="nl-NL" dirty="0"/>
              <a:t> </a:t>
            </a:r>
            <a:r>
              <a:rPr lang="nl-NL" i="1" u="sng" dirty="0"/>
              <a:t>niet</a:t>
            </a:r>
            <a:r>
              <a:rPr lang="nl-NL" dirty="0"/>
              <a:t> mogelijk is mogen maximaal </a:t>
            </a:r>
            <a:r>
              <a:rPr lang="nl-NL" b="1" u="sng" dirty="0"/>
              <a:t>5</a:t>
            </a:r>
            <a:r>
              <a:rPr lang="nl-NL" dirty="0"/>
              <a:t> batterijen in passende ADR						verpakking opgeslagen worden</a:t>
            </a:r>
          </a:p>
          <a:p>
            <a:pPr marL="0" indent="0">
              <a:buNone/>
            </a:pPr>
            <a:endParaRPr lang="nl-NL" dirty="0"/>
          </a:p>
          <a:p>
            <a:pPr marL="0" indent="0">
              <a:buNone/>
            </a:pPr>
            <a:r>
              <a:rPr lang="nl-NL" dirty="0"/>
              <a:t>* 	gesloten wand die minimaal 50 cm moet doorlopen boven het hoogste niveau van de opslag, en minimaal 2 m 	weerszijden van de opslag</a:t>
            </a:r>
          </a:p>
          <a:p>
            <a:pPr marL="0" indent="0">
              <a:buNone/>
            </a:pPr>
            <a:r>
              <a:rPr lang="nl-NL" dirty="0"/>
              <a:t>** Afstand voorzijde stelling tot ander brandbaar object moet 5 m zijn (of 2,5 m </a:t>
            </a:r>
            <a:r>
              <a:rPr lang="nl-NL" dirty="0" err="1"/>
              <a:t>i.g.v</a:t>
            </a:r>
            <a:r>
              <a:rPr lang="nl-NL" dirty="0"/>
              <a:t>. brandwerend doek/deur) </a:t>
            </a:r>
          </a:p>
          <a:p>
            <a:pPr marL="0" indent="0">
              <a:buNone/>
            </a:pPr>
            <a:endParaRPr lang="nl-NL" dirty="0"/>
          </a:p>
        </p:txBody>
      </p:sp>
      <p:sp>
        <p:nvSpPr>
          <p:cNvPr id="4" name="Tijdelijke aanduiding voor datum 3">
            <a:extLst>
              <a:ext uri="{FF2B5EF4-FFF2-40B4-BE49-F238E27FC236}">
                <a16:creationId xmlns:a16="http://schemas.microsoft.com/office/drawing/2014/main" id="{46F417CA-21EC-C923-BFA5-ECA122522CBE}"/>
              </a:ext>
            </a:extLst>
          </p:cNvPr>
          <p:cNvSpPr>
            <a:spLocks noGrp="1"/>
          </p:cNvSpPr>
          <p:nvPr>
            <p:ph type="dt" sz="half" idx="10"/>
          </p:nvPr>
        </p:nvSpPr>
        <p:spPr/>
        <p:txBody>
          <a:bodyPr/>
          <a:lstStyle/>
          <a:p>
            <a:r>
              <a:rPr lang="nl-NL"/>
              <a:t>5 oktober 2023</a:t>
            </a:r>
            <a:endParaRPr lang="nl-NL" dirty="0"/>
          </a:p>
        </p:txBody>
      </p:sp>
      <p:sp>
        <p:nvSpPr>
          <p:cNvPr id="5" name="Tijdelijke aanduiding voor voettekst 4">
            <a:extLst>
              <a:ext uri="{FF2B5EF4-FFF2-40B4-BE49-F238E27FC236}">
                <a16:creationId xmlns:a16="http://schemas.microsoft.com/office/drawing/2014/main" id="{D8D4F035-5D85-1287-2170-FDD5E6A14FFC}"/>
              </a:ext>
            </a:extLst>
          </p:cNvPr>
          <p:cNvSpPr>
            <a:spLocks noGrp="1"/>
          </p:cNvSpPr>
          <p:nvPr>
            <p:ph type="ftr" sz="quarter" idx="11"/>
          </p:nvPr>
        </p:nvSpPr>
        <p:spPr/>
        <p:txBody>
          <a:bodyPr/>
          <a:lstStyle/>
          <a:p>
            <a:r>
              <a:rPr lang="nl-NL"/>
              <a:t>ARN Relatiedag 05 oktober 2023</a:t>
            </a:r>
            <a:endParaRPr lang="nl-NL" dirty="0"/>
          </a:p>
        </p:txBody>
      </p:sp>
      <p:sp>
        <p:nvSpPr>
          <p:cNvPr id="6" name="Tijdelijke aanduiding voor dianummer 5">
            <a:extLst>
              <a:ext uri="{FF2B5EF4-FFF2-40B4-BE49-F238E27FC236}">
                <a16:creationId xmlns:a16="http://schemas.microsoft.com/office/drawing/2014/main" id="{727938B6-F793-7A7B-1F61-FE141B3783BB}"/>
              </a:ext>
            </a:extLst>
          </p:cNvPr>
          <p:cNvSpPr>
            <a:spLocks noGrp="1"/>
          </p:cNvSpPr>
          <p:nvPr>
            <p:ph type="sldNum" sz="quarter" idx="12"/>
          </p:nvPr>
        </p:nvSpPr>
        <p:spPr/>
        <p:txBody>
          <a:bodyPr/>
          <a:lstStyle/>
          <a:p>
            <a:fld id="{A5BEF6CB-7636-384E-8D2F-95913276F747}" type="slidenum">
              <a:rPr lang="nl-NL" smtClean="0"/>
              <a:pPr/>
              <a:t>5</a:t>
            </a:fld>
            <a:endParaRPr lang="nl-NL" dirty="0"/>
          </a:p>
        </p:txBody>
      </p:sp>
      <p:pic>
        <p:nvPicPr>
          <p:cNvPr id="1026" name="Picture 2">
            <a:extLst>
              <a:ext uri="{FF2B5EF4-FFF2-40B4-BE49-F238E27FC236}">
                <a16:creationId xmlns:a16="http://schemas.microsoft.com/office/drawing/2014/main" id="{E924C6AE-81F2-DE4D-98C6-C9ABE57BE5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813" y="134823"/>
            <a:ext cx="2586685" cy="344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8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5DD99-BB18-B978-066C-79451F61111C}"/>
              </a:ext>
            </a:extLst>
          </p:cNvPr>
          <p:cNvSpPr>
            <a:spLocks noGrp="1"/>
          </p:cNvSpPr>
          <p:nvPr>
            <p:ph type="title"/>
          </p:nvPr>
        </p:nvSpPr>
        <p:spPr/>
        <p:txBody>
          <a:bodyPr/>
          <a:lstStyle/>
          <a:p>
            <a:r>
              <a:rPr lang="nl-NL" dirty="0"/>
              <a:t>Buiten opslag</a:t>
            </a:r>
          </a:p>
        </p:txBody>
      </p:sp>
      <p:sp>
        <p:nvSpPr>
          <p:cNvPr id="3" name="Tijdelijke aanduiding voor inhoud 2">
            <a:extLst>
              <a:ext uri="{FF2B5EF4-FFF2-40B4-BE49-F238E27FC236}">
                <a16:creationId xmlns:a16="http://schemas.microsoft.com/office/drawing/2014/main" id="{2F24DE93-A7A3-4059-BB7C-D5782025DEEB}"/>
              </a:ext>
            </a:extLst>
          </p:cNvPr>
          <p:cNvSpPr>
            <a:spLocks noGrp="1"/>
          </p:cNvSpPr>
          <p:nvPr>
            <p:ph idx="1"/>
          </p:nvPr>
        </p:nvSpPr>
        <p:spPr>
          <a:xfrm>
            <a:off x="479425" y="730528"/>
            <a:ext cx="10847335" cy="4678754"/>
          </a:xfrm>
        </p:spPr>
        <p:txBody>
          <a:bodyPr/>
          <a:lstStyle/>
          <a:p>
            <a:r>
              <a:rPr lang="nl-NL" dirty="0"/>
              <a:t>De WBDBO brandwerendheid van 90 minuten kan ook behaald worden met buiten </a:t>
            </a:r>
            <a:r>
              <a:rPr lang="nl-NL" u="sng" dirty="0"/>
              <a:t>afstand</a:t>
            </a:r>
          </a:p>
          <a:p>
            <a:endParaRPr lang="nl-NL" u="sng" dirty="0"/>
          </a:p>
          <a:p>
            <a:r>
              <a:rPr lang="nl-NL" dirty="0"/>
              <a:t>Als de afstand van de opslagvoorziening &lt;5 m is tot ander bouwwerk op de locatie: 90 minuten vereist</a:t>
            </a:r>
          </a:p>
          <a:p>
            <a:r>
              <a:rPr lang="nl-NL" dirty="0"/>
              <a:t>Als de afstand van de opslagvoorziening tot ander bouwwerk op locatie tussen de 5 en 10 m is : 60 minuten</a:t>
            </a:r>
          </a:p>
          <a:p>
            <a:r>
              <a:rPr lang="nl-NL" dirty="0"/>
              <a:t>Als de afstand van de opslagvoorziening tot ander bouwwerk op locatie tussen de 10 en 15 m is : 30 minuten</a:t>
            </a:r>
          </a:p>
          <a:p>
            <a:r>
              <a:rPr lang="nl-NL" b="1" dirty="0"/>
              <a:t>Als de afstand van de opslagvoorziening tot ander bouwwerk op locatie meer dan 15 m is: geen eis!</a:t>
            </a:r>
          </a:p>
          <a:p>
            <a:endParaRPr lang="nl-NL" dirty="0"/>
          </a:p>
          <a:p>
            <a:pPr lvl="1"/>
            <a:endParaRPr lang="nl-NL" dirty="0"/>
          </a:p>
        </p:txBody>
      </p:sp>
      <p:sp>
        <p:nvSpPr>
          <p:cNvPr id="4" name="Tijdelijke aanduiding voor datum 3">
            <a:extLst>
              <a:ext uri="{FF2B5EF4-FFF2-40B4-BE49-F238E27FC236}">
                <a16:creationId xmlns:a16="http://schemas.microsoft.com/office/drawing/2014/main" id="{8EC86BCA-9E02-746C-8A1B-87D3D356EC9F}"/>
              </a:ext>
            </a:extLst>
          </p:cNvPr>
          <p:cNvSpPr>
            <a:spLocks noGrp="1"/>
          </p:cNvSpPr>
          <p:nvPr>
            <p:ph type="dt" sz="half" idx="10"/>
          </p:nvPr>
        </p:nvSpPr>
        <p:spPr/>
        <p:txBody>
          <a:bodyPr/>
          <a:lstStyle/>
          <a:p>
            <a:r>
              <a:rPr lang="nl-NL"/>
              <a:t>5 oktober 2023</a:t>
            </a:r>
            <a:endParaRPr lang="nl-NL" dirty="0"/>
          </a:p>
        </p:txBody>
      </p:sp>
      <p:sp>
        <p:nvSpPr>
          <p:cNvPr id="5" name="Tijdelijke aanduiding voor voettekst 4">
            <a:extLst>
              <a:ext uri="{FF2B5EF4-FFF2-40B4-BE49-F238E27FC236}">
                <a16:creationId xmlns:a16="http://schemas.microsoft.com/office/drawing/2014/main" id="{46CAF71C-50D8-0A81-D1C7-3626F1E22679}"/>
              </a:ext>
            </a:extLst>
          </p:cNvPr>
          <p:cNvSpPr>
            <a:spLocks noGrp="1"/>
          </p:cNvSpPr>
          <p:nvPr>
            <p:ph type="ftr" sz="quarter" idx="11"/>
          </p:nvPr>
        </p:nvSpPr>
        <p:spPr/>
        <p:txBody>
          <a:bodyPr/>
          <a:lstStyle/>
          <a:p>
            <a:r>
              <a:rPr lang="nl-NL"/>
              <a:t>ARN Relatiedag 05 oktober 2023</a:t>
            </a:r>
            <a:endParaRPr lang="nl-NL" dirty="0"/>
          </a:p>
        </p:txBody>
      </p:sp>
      <p:sp>
        <p:nvSpPr>
          <p:cNvPr id="6" name="Tijdelijke aanduiding voor dianummer 5">
            <a:extLst>
              <a:ext uri="{FF2B5EF4-FFF2-40B4-BE49-F238E27FC236}">
                <a16:creationId xmlns:a16="http://schemas.microsoft.com/office/drawing/2014/main" id="{315C14A4-53E0-10C0-EEF2-96C1DD593B5A}"/>
              </a:ext>
            </a:extLst>
          </p:cNvPr>
          <p:cNvSpPr>
            <a:spLocks noGrp="1"/>
          </p:cNvSpPr>
          <p:nvPr>
            <p:ph type="sldNum" sz="quarter" idx="12"/>
          </p:nvPr>
        </p:nvSpPr>
        <p:spPr/>
        <p:txBody>
          <a:bodyPr/>
          <a:lstStyle/>
          <a:p>
            <a:fld id="{A5BEF6CB-7636-384E-8D2F-95913276F747}" type="slidenum">
              <a:rPr lang="nl-NL" smtClean="0"/>
              <a:pPr/>
              <a:t>6</a:t>
            </a:fld>
            <a:endParaRPr lang="nl-NL" dirty="0"/>
          </a:p>
        </p:txBody>
      </p:sp>
      <p:pic>
        <p:nvPicPr>
          <p:cNvPr id="1026" name="Afbeelding 14" descr="Buitenopslag voor goederen en gereedschap - Twinfloor">
            <a:extLst>
              <a:ext uri="{FF2B5EF4-FFF2-40B4-BE49-F238E27FC236}">
                <a16:creationId xmlns:a16="http://schemas.microsoft.com/office/drawing/2014/main" id="{33909C56-95C5-C44B-C5F0-B615BC1CC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305" y="2561274"/>
            <a:ext cx="50006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77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85E9F-C125-3AB9-7501-B0234211F425}"/>
              </a:ext>
            </a:extLst>
          </p:cNvPr>
          <p:cNvSpPr>
            <a:spLocks noGrp="1"/>
          </p:cNvSpPr>
          <p:nvPr>
            <p:ph type="title"/>
          </p:nvPr>
        </p:nvSpPr>
        <p:spPr/>
        <p:txBody>
          <a:bodyPr/>
          <a:lstStyle/>
          <a:p>
            <a:r>
              <a:rPr lang="nl-NL" dirty="0"/>
              <a:t>Buiten opslag</a:t>
            </a:r>
          </a:p>
        </p:txBody>
      </p:sp>
      <p:sp>
        <p:nvSpPr>
          <p:cNvPr id="3" name="Tijdelijke aanduiding voor inhoud 2">
            <a:extLst>
              <a:ext uri="{FF2B5EF4-FFF2-40B4-BE49-F238E27FC236}">
                <a16:creationId xmlns:a16="http://schemas.microsoft.com/office/drawing/2014/main" id="{D0CA338A-9B29-E882-2C55-020394A69196}"/>
              </a:ext>
            </a:extLst>
          </p:cNvPr>
          <p:cNvSpPr>
            <a:spLocks noGrp="1"/>
          </p:cNvSpPr>
          <p:nvPr>
            <p:ph idx="1"/>
          </p:nvPr>
        </p:nvSpPr>
        <p:spPr/>
        <p:txBody>
          <a:bodyPr/>
          <a:lstStyle/>
          <a:p>
            <a:r>
              <a:rPr lang="nl-NL" dirty="0"/>
              <a:t>Bouwkundige eisen aan opslagvoorziening buiten, voor bescherming tegen weersinvloeden:</a:t>
            </a:r>
          </a:p>
          <a:p>
            <a:pPr marL="774857" lvl="1" indent="-342900">
              <a:lnSpc>
                <a:spcPct val="107000"/>
              </a:lnSpc>
              <a:spcAft>
                <a:spcPts val="800"/>
              </a:spcAft>
              <a:buFont typeface="Symbol" panose="05050102010706020507" pitchFamily="18" charset="2"/>
              <a:buChar char=""/>
            </a:pPr>
            <a:r>
              <a:rPr lang="nl-NL" sz="1800" dirty="0">
                <a:latin typeface="Source Sans Pro" panose="020B0503030403020204" pitchFamily="34" charset="0"/>
                <a:cs typeface="Times New Roman" panose="02020603050405020304" pitchFamily="18" charset="0"/>
              </a:rPr>
              <a:t>De dakbedekking van de overkapping is niet meer dan 4,5 m boven de vloer van de opslagvoorziening/showroom gelegen.</a:t>
            </a:r>
          </a:p>
          <a:p>
            <a:pPr marL="774857" lvl="1" indent="-342900">
              <a:lnSpc>
                <a:spcPct val="107000"/>
              </a:lnSpc>
              <a:spcAft>
                <a:spcPts val="800"/>
              </a:spcAft>
              <a:buFont typeface="Symbol" panose="05050102010706020507" pitchFamily="18" charset="2"/>
              <a:buChar char=""/>
            </a:pPr>
            <a:r>
              <a:rPr lang="nl-NL" sz="1800" dirty="0">
                <a:latin typeface="Source Sans Pro" panose="020B0503030403020204" pitchFamily="34" charset="0"/>
                <a:cs typeface="Times New Roman" panose="02020603050405020304" pitchFamily="18" charset="0"/>
              </a:rPr>
              <a:t>De afstand tussen de buitenrand van de vloer van de opslagvoorziening en de buitenrand van de overkapping (horizontale projectie) is ten minste gelijk aan de hoogte van de overkapping (gemeten vanaf de dakbedekking).</a:t>
            </a:r>
          </a:p>
          <a:p>
            <a:pPr marL="774857" lvl="1" indent="-342900">
              <a:lnSpc>
                <a:spcPct val="107000"/>
              </a:lnSpc>
              <a:spcAft>
                <a:spcPts val="800"/>
              </a:spcAft>
              <a:buFont typeface="Symbol" panose="05050102010706020507" pitchFamily="18" charset="2"/>
              <a:buChar char=""/>
            </a:pPr>
            <a:r>
              <a:rPr lang="nl-NL" sz="1800" dirty="0">
                <a:latin typeface="Source Sans Pro" panose="020B0503030403020204" pitchFamily="34" charset="0"/>
                <a:cs typeface="Times New Roman" panose="02020603050405020304" pitchFamily="18" charset="0"/>
              </a:rPr>
              <a:t>Het terrein rondom de buitenopslag is voorzien van een hemelwaterafvoersysteem.</a:t>
            </a:r>
          </a:p>
          <a:p>
            <a:pPr marL="774857" lvl="1" indent="-342900">
              <a:lnSpc>
                <a:spcPct val="107000"/>
              </a:lnSpc>
              <a:spcAft>
                <a:spcPts val="800"/>
              </a:spcAft>
              <a:buFont typeface="Symbol" panose="05050102010706020507" pitchFamily="18" charset="2"/>
              <a:buChar char=""/>
            </a:pPr>
            <a:r>
              <a:rPr lang="nl-NL" sz="1800" dirty="0">
                <a:effectLst/>
                <a:latin typeface="Source Sans Pro" panose="020B0503030403020204" pitchFamily="34" charset="0"/>
                <a:ea typeface="Calibri" panose="020F0502020204030204" pitchFamily="34" charset="0"/>
                <a:cs typeface="Times New Roman" panose="02020603050405020304" pitchFamily="18" charset="0"/>
              </a:rPr>
              <a:t>De draagconstructie van de overkapping voldoet aan brandwerendheid van 60 minuten.</a:t>
            </a:r>
            <a:endParaRPr lang="nl-NL" sz="1800" dirty="0">
              <a:latin typeface="Source Sans Pro" panose="020B0503030403020204" pitchFamily="34" charset="0"/>
              <a:ea typeface="Calibri" panose="020F0502020204030204" pitchFamily="34" charset="0"/>
              <a:cs typeface="Times New Roman" panose="02020603050405020304" pitchFamily="18" charset="0"/>
            </a:endParaRPr>
          </a:p>
          <a:p>
            <a:pPr marL="774857" lvl="1" indent="-342900">
              <a:lnSpc>
                <a:spcPct val="107000"/>
              </a:lnSpc>
              <a:spcAft>
                <a:spcPts val="800"/>
              </a:spcAft>
              <a:buFont typeface="Symbol" panose="05050102010706020507" pitchFamily="18" charset="2"/>
              <a:buChar char=""/>
            </a:pPr>
            <a:endParaRPr lang="nl-NL" sz="1800" dirty="0">
              <a:effectLst/>
              <a:latin typeface="Source Sans Pro" panose="020B050303040302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atum 3">
            <a:extLst>
              <a:ext uri="{FF2B5EF4-FFF2-40B4-BE49-F238E27FC236}">
                <a16:creationId xmlns:a16="http://schemas.microsoft.com/office/drawing/2014/main" id="{4E918D90-5AFB-0409-82B4-A8410248D1EB}"/>
              </a:ext>
            </a:extLst>
          </p:cNvPr>
          <p:cNvSpPr>
            <a:spLocks noGrp="1"/>
          </p:cNvSpPr>
          <p:nvPr>
            <p:ph type="dt" sz="half" idx="10"/>
          </p:nvPr>
        </p:nvSpPr>
        <p:spPr/>
        <p:txBody>
          <a:bodyPr/>
          <a:lstStyle/>
          <a:p>
            <a:r>
              <a:rPr lang="nl-NL"/>
              <a:t>5 oktober 2023</a:t>
            </a:r>
            <a:endParaRPr lang="nl-NL" dirty="0"/>
          </a:p>
        </p:txBody>
      </p:sp>
      <p:sp>
        <p:nvSpPr>
          <p:cNvPr id="5" name="Tijdelijke aanduiding voor voettekst 4">
            <a:extLst>
              <a:ext uri="{FF2B5EF4-FFF2-40B4-BE49-F238E27FC236}">
                <a16:creationId xmlns:a16="http://schemas.microsoft.com/office/drawing/2014/main" id="{47DD8243-0249-75C5-1C3B-F66DB86DDB8D}"/>
              </a:ext>
            </a:extLst>
          </p:cNvPr>
          <p:cNvSpPr>
            <a:spLocks noGrp="1"/>
          </p:cNvSpPr>
          <p:nvPr>
            <p:ph type="ftr" sz="quarter" idx="11"/>
          </p:nvPr>
        </p:nvSpPr>
        <p:spPr/>
        <p:txBody>
          <a:bodyPr/>
          <a:lstStyle/>
          <a:p>
            <a:r>
              <a:rPr lang="nl-NL"/>
              <a:t>ARN Relatiedag 05 oktober 2023</a:t>
            </a:r>
            <a:endParaRPr lang="nl-NL" dirty="0"/>
          </a:p>
        </p:txBody>
      </p:sp>
      <p:sp>
        <p:nvSpPr>
          <p:cNvPr id="6" name="Tijdelijke aanduiding voor dianummer 5">
            <a:extLst>
              <a:ext uri="{FF2B5EF4-FFF2-40B4-BE49-F238E27FC236}">
                <a16:creationId xmlns:a16="http://schemas.microsoft.com/office/drawing/2014/main" id="{E31D3D4F-EF73-ED59-C9AC-E75CB57D9E87}"/>
              </a:ext>
            </a:extLst>
          </p:cNvPr>
          <p:cNvSpPr>
            <a:spLocks noGrp="1"/>
          </p:cNvSpPr>
          <p:nvPr>
            <p:ph type="sldNum" sz="quarter" idx="12"/>
          </p:nvPr>
        </p:nvSpPr>
        <p:spPr/>
        <p:txBody>
          <a:bodyPr/>
          <a:lstStyle/>
          <a:p>
            <a:fld id="{A5BEF6CB-7636-384E-8D2F-95913276F747}" type="slidenum">
              <a:rPr lang="nl-NL" smtClean="0"/>
              <a:pPr/>
              <a:t>7</a:t>
            </a:fld>
            <a:endParaRPr lang="nl-NL" dirty="0"/>
          </a:p>
        </p:txBody>
      </p:sp>
      <p:sp>
        <p:nvSpPr>
          <p:cNvPr id="7" name="Rechthoek 6">
            <a:extLst>
              <a:ext uri="{FF2B5EF4-FFF2-40B4-BE49-F238E27FC236}">
                <a16:creationId xmlns:a16="http://schemas.microsoft.com/office/drawing/2014/main" id="{EB46BEE5-C285-AA5C-49BE-FBBB2DB198A0}"/>
              </a:ext>
            </a:extLst>
          </p:cNvPr>
          <p:cNvSpPr/>
          <p:nvPr/>
        </p:nvSpPr>
        <p:spPr>
          <a:xfrm>
            <a:off x="805342" y="4691252"/>
            <a:ext cx="9739619" cy="11978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1957" lvl="1" indent="0">
              <a:lnSpc>
                <a:spcPct val="107000"/>
              </a:lnSpc>
              <a:spcAft>
                <a:spcPts val="800"/>
              </a:spcAft>
              <a:buNone/>
            </a:pPr>
            <a:r>
              <a:rPr lang="nl-NL" sz="2800" b="1" dirty="0">
                <a:solidFill>
                  <a:srgbClr val="FF0000"/>
                </a:solidFill>
                <a:latin typeface="Source Sans Pro" panose="020B0503030403020204" pitchFamily="34" charset="0"/>
                <a:ea typeface="Calibri" panose="020F0502020204030204" pitchFamily="34" charset="0"/>
                <a:cs typeface="Times New Roman" panose="02020603050405020304" pitchFamily="18" charset="0"/>
              </a:rPr>
              <a:t>!</a:t>
            </a:r>
            <a:r>
              <a:rPr lang="nl-NL" sz="28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 </a:t>
            </a:r>
            <a:r>
              <a:rPr lang="nl-NL" sz="18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	Uitgangspunt van </a:t>
            </a:r>
            <a:r>
              <a:rPr lang="nl-NL" u="sng"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gelijkwaardige maatregelen</a:t>
            </a:r>
            <a:r>
              <a:rPr lang="nl-NL"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 : </a:t>
            </a:r>
          </a:p>
          <a:p>
            <a:pPr marL="431957" lvl="1" indent="0">
              <a:lnSpc>
                <a:spcPct val="107000"/>
              </a:lnSpc>
              <a:spcAft>
                <a:spcPts val="800"/>
              </a:spcAft>
              <a:buNone/>
            </a:pPr>
            <a:r>
              <a:rPr lang="nl-NL" sz="18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	Alternatieven moeten  eerst aan bevoegd gezag voorgelegd worden ter goedkeuring</a:t>
            </a:r>
          </a:p>
        </p:txBody>
      </p:sp>
    </p:spTree>
    <p:extLst>
      <p:ext uri="{BB962C8B-B14F-4D97-AF65-F5344CB8AC3E}">
        <p14:creationId xmlns:p14="http://schemas.microsoft.com/office/powerpoint/2010/main" val="394402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36A0C-5A05-687A-E2D5-8C156B898E79}"/>
              </a:ext>
            </a:extLst>
          </p:cNvPr>
          <p:cNvSpPr>
            <a:spLocks noGrp="1"/>
          </p:cNvSpPr>
          <p:nvPr>
            <p:ph type="title"/>
          </p:nvPr>
        </p:nvSpPr>
        <p:spPr>
          <a:xfrm>
            <a:off x="480001" y="219042"/>
            <a:ext cx="10702349" cy="593633"/>
          </a:xfrm>
        </p:spPr>
        <p:txBody>
          <a:bodyPr/>
          <a:lstStyle/>
          <a:p>
            <a:r>
              <a:rPr lang="nl-NL" dirty="0"/>
              <a:t>Overslaan van brand </a:t>
            </a:r>
            <a:r>
              <a:rPr lang="nl-NL" i="1" dirty="0"/>
              <a:t>binnen</a:t>
            </a:r>
            <a:r>
              <a:rPr lang="nl-NL" dirty="0"/>
              <a:t> het brandcompartiment?</a:t>
            </a:r>
          </a:p>
        </p:txBody>
      </p:sp>
      <p:sp>
        <p:nvSpPr>
          <p:cNvPr id="3" name="Tijdelijke aanduiding voor inhoud 2">
            <a:extLst>
              <a:ext uri="{FF2B5EF4-FFF2-40B4-BE49-F238E27FC236}">
                <a16:creationId xmlns:a16="http://schemas.microsoft.com/office/drawing/2014/main" id="{C8191D9E-518F-9278-2C4C-FF34DFA4C653}"/>
              </a:ext>
            </a:extLst>
          </p:cNvPr>
          <p:cNvSpPr>
            <a:spLocks noGrp="1"/>
          </p:cNvSpPr>
          <p:nvPr>
            <p:ph idx="1"/>
          </p:nvPr>
        </p:nvSpPr>
        <p:spPr>
          <a:xfrm>
            <a:off x="479426" y="1149173"/>
            <a:ext cx="10874374" cy="5087682"/>
          </a:xfrm>
        </p:spPr>
        <p:txBody>
          <a:bodyPr/>
          <a:lstStyle/>
          <a:p>
            <a:pPr marL="335967" lvl="1" indent="0">
              <a:buNone/>
            </a:pPr>
            <a:r>
              <a:rPr lang="nl-NL" dirty="0"/>
              <a:t>Voor een </a:t>
            </a:r>
            <a:r>
              <a:rPr lang="nl-NL" dirty="0" err="1"/>
              <a:t>brandbeheersings</a:t>
            </a:r>
            <a:r>
              <a:rPr lang="nl-NL" dirty="0"/>
              <a:t>- &amp; brandblus systeem is een </a:t>
            </a:r>
            <a:r>
              <a:rPr lang="nl-NL" dirty="0" err="1"/>
              <a:t>Uitgangs</a:t>
            </a:r>
            <a:r>
              <a:rPr lang="nl-NL" dirty="0"/>
              <a:t> Punten Document (</a:t>
            </a:r>
            <a:r>
              <a:rPr lang="nl-NL" i="1" dirty="0"/>
              <a:t>UPD</a:t>
            </a:r>
            <a:r>
              <a:rPr lang="nl-NL" dirty="0"/>
              <a:t>) verplicht:</a:t>
            </a:r>
          </a:p>
          <a:p>
            <a:pPr marL="0" indent="0" algn="l">
              <a:buNone/>
            </a:pPr>
            <a:r>
              <a:rPr lang="nl-NL" dirty="0">
                <a:solidFill>
                  <a:srgbClr val="272727"/>
                </a:solidFill>
                <a:latin typeface="Open Sans Variable"/>
              </a:rPr>
              <a:t>	</a:t>
            </a:r>
            <a:r>
              <a:rPr lang="nl-NL" dirty="0"/>
              <a:t>grondslag voor ontwerp, uitvoering, beheer en inspectie van het </a:t>
            </a:r>
            <a:r>
              <a:rPr lang="nl-NL" dirty="0" err="1"/>
              <a:t>brandbeheersings</a:t>
            </a:r>
            <a:r>
              <a:rPr lang="nl-NL" dirty="0"/>
              <a:t>- en brandblussysteem,		omvat de 	uitgangspunten daarvoor:</a:t>
            </a:r>
          </a:p>
          <a:p>
            <a:pPr marL="0" indent="0" algn="l">
              <a:buNone/>
            </a:pPr>
            <a:endParaRPr lang="nl-NL" dirty="0"/>
          </a:p>
          <a:p>
            <a:pPr algn="l">
              <a:buFont typeface="+mj-lt"/>
              <a:buAutoNum type="arabicPeriod"/>
            </a:pPr>
            <a:r>
              <a:rPr lang="nl-NL" dirty="0"/>
              <a:t>de doelstelling(en) van het </a:t>
            </a:r>
            <a:r>
              <a:rPr lang="nl-NL" dirty="0" err="1"/>
              <a:t>brandbeheersings</a:t>
            </a:r>
            <a:r>
              <a:rPr lang="nl-NL" dirty="0"/>
              <a:t>- en brandblussysteem;</a:t>
            </a:r>
          </a:p>
          <a:p>
            <a:pPr algn="l">
              <a:buFont typeface="+mj-lt"/>
              <a:buAutoNum type="arabicPeriod"/>
            </a:pPr>
            <a:r>
              <a:rPr lang="nl-NL" dirty="0"/>
              <a:t>de beschrijving van de situatie waarvoor het </a:t>
            </a:r>
            <a:r>
              <a:rPr lang="nl-NL" dirty="0" err="1"/>
              <a:t>brandbeheersings</a:t>
            </a:r>
            <a:r>
              <a:rPr lang="nl-NL" dirty="0"/>
              <a:t>- en brandblussysteem doeltreffend is ten aanzien van de doelstelling(en). De beschrijving omvat:</a:t>
            </a:r>
          </a:p>
          <a:p>
            <a:pPr marL="742950" lvl="1" indent="-285750" algn="l">
              <a:buFont typeface="+mj-lt"/>
              <a:buAutoNum type="arabicPeriod"/>
            </a:pPr>
            <a:r>
              <a:rPr lang="nl-NL" dirty="0"/>
              <a:t>de lijst van </a:t>
            </a:r>
            <a:r>
              <a:rPr lang="nl-NL" dirty="0" err="1"/>
              <a:t>lithiumhoudende</a:t>
            </a:r>
            <a:r>
              <a:rPr lang="nl-NL" dirty="0"/>
              <a:t> energiedragers en eventuele overige toegestane gevaarlijke stoffen waarvoor vergunning is verleend dan wel wordt aangevraagd en die van belang zijn voor de keuze en werking van het </a:t>
            </a:r>
            <a:r>
              <a:rPr lang="nl-NL" dirty="0" err="1"/>
              <a:t>brandbeheersings</a:t>
            </a:r>
            <a:r>
              <a:rPr lang="nl-NL" dirty="0"/>
              <a:t>- en brandblussysteem;</a:t>
            </a:r>
          </a:p>
          <a:p>
            <a:pPr marL="742950" lvl="1" indent="-285750" algn="l">
              <a:buFont typeface="+mj-lt"/>
              <a:buAutoNum type="arabicPeriod"/>
            </a:pPr>
            <a:r>
              <a:rPr lang="nl-NL" dirty="0"/>
              <a:t>de lijst van overige stoffen (aanverwante stoffen, koopmansgoederen en pallets) die kunnen worden opgeslagen en die van belang zijn voor de keuze en werking van het </a:t>
            </a:r>
            <a:r>
              <a:rPr lang="nl-NL" dirty="0" err="1"/>
              <a:t>brandbeheersings</a:t>
            </a:r>
            <a:r>
              <a:rPr lang="nl-NL" dirty="0"/>
              <a:t>- en brandblussysteem;</a:t>
            </a:r>
          </a:p>
          <a:p>
            <a:pPr marL="742950" lvl="1" indent="-285750" algn="l">
              <a:buFont typeface="+mj-lt"/>
              <a:buAutoNum type="arabicPeriod"/>
            </a:pPr>
            <a:r>
              <a:rPr lang="nl-NL" dirty="0"/>
              <a:t>de bouwkundige, installatietechnische en organisatorische voorzieningen die noodzakelijk zijn voor de goede werking van het </a:t>
            </a:r>
            <a:r>
              <a:rPr lang="nl-NL" dirty="0" err="1"/>
              <a:t>brandbeheersings</a:t>
            </a:r>
            <a:r>
              <a:rPr lang="nl-NL" dirty="0"/>
              <a:t>- en brandblussysteem;</a:t>
            </a:r>
          </a:p>
          <a:p>
            <a:pPr algn="l">
              <a:buFont typeface="+mj-lt"/>
              <a:buAutoNum type="arabicPeriod"/>
            </a:pPr>
            <a:r>
              <a:rPr lang="nl-NL" dirty="0"/>
              <a:t>het gekozen </a:t>
            </a:r>
            <a:r>
              <a:rPr lang="nl-NL" dirty="0" err="1"/>
              <a:t>brandbeheersings</a:t>
            </a:r>
            <a:r>
              <a:rPr lang="nl-NL" dirty="0"/>
              <a:t>- en brandblussysteem met verantwoording;</a:t>
            </a:r>
          </a:p>
          <a:p>
            <a:pPr algn="l">
              <a:buFont typeface="+mj-lt"/>
              <a:buAutoNum type="arabicPeriod"/>
            </a:pPr>
            <a:r>
              <a:rPr lang="nl-NL" dirty="0"/>
              <a:t>de prestatie-eisen die worden gesteld aan het </a:t>
            </a:r>
            <a:r>
              <a:rPr lang="nl-NL" dirty="0" err="1"/>
              <a:t>brandbeheersings</a:t>
            </a:r>
            <a:r>
              <a:rPr lang="nl-NL" dirty="0"/>
              <a:t>- en brandblussysteem om de doelstellingen te 	bereiken;</a:t>
            </a:r>
          </a:p>
          <a:p>
            <a:pPr algn="l">
              <a:buFont typeface="+mj-lt"/>
              <a:buAutoNum type="arabicPeriod"/>
            </a:pPr>
            <a:r>
              <a:rPr lang="nl-NL" dirty="0"/>
              <a:t>de voor ontwerp, uitvoering, beheer en inspectie toe te passen normen (de ontwerpnorm) met verantwoording 	van de keuze;</a:t>
            </a:r>
          </a:p>
          <a:p>
            <a:pPr marL="742950" lvl="1" indent="-285750" algn="l">
              <a:buFont typeface="+mj-lt"/>
              <a:buAutoNum type="arabicPeriod"/>
            </a:pPr>
            <a:endParaRPr lang="nl-NL" b="0" i="0" dirty="0">
              <a:solidFill>
                <a:srgbClr val="272727"/>
              </a:solidFill>
              <a:effectLst/>
              <a:latin typeface="Open Sans Variable"/>
            </a:endParaRPr>
          </a:p>
          <a:p>
            <a:endParaRPr lang="nl-NL" dirty="0"/>
          </a:p>
          <a:p>
            <a:endParaRPr lang="nl-NL" dirty="0"/>
          </a:p>
          <a:p>
            <a:pPr marL="0" indent="0">
              <a:buNone/>
            </a:pPr>
            <a:r>
              <a:rPr lang="nl-NL" dirty="0"/>
              <a:t>	</a:t>
            </a:r>
            <a:endParaRPr lang="nl-NL" b="0" i="0" dirty="0">
              <a:solidFill>
                <a:srgbClr val="272727"/>
              </a:solidFill>
              <a:effectLst/>
              <a:latin typeface="Open Sans Variable"/>
            </a:endParaRPr>
          </a:p>
        </p:txBody>
      </p:sp>
      <p:sp>
        <p:nvSpPr>
          <p:cNvPr id="4" name="Tijdelijke aanduiding voor datum 3">
            <a:extLst>
              <a:ext uri="{FF2B5EF4-FFF2-40B4-BE49-F238E27FC236}">
                <a16:creationId xmlns:a16="http://schemas.microsoft.com/office/drawing/2014/main" id="{F2877D46-F808-71A3-3361-788BF2C1B974}"/>
              </a:ext>
            </a:extLst>
          </p:cNvPr>
          <p:cNvSpPr>
            <a:spLocks noGrp="1"/>
          </p:cNvSpPr>
          <p:nvPr>
            <p:ph type="dt" sz="half" idx="10"/>
          </p:nvPr>
        </p:nvSpPr>
        <p:spPr/>
        <p:txBody>
          <a:bodyPr/>
          <a:lstStyle/>
          <a:p>
            <a:r>
              <a:rPr lang="nl-NL"/>
              <a:t>5 oktober 2023</a:t>
            </a:r>
            <a:endParaRPr lang="nl-NL" dirty="0"/>
          </a:p>
        </p:txBody>
      </p:sp>
      <p:sp>
        <p:nvSpPr>
          <p:cNvPr id="5" name="Tijdelijke aanduiding voor voettekst 4">
            <a:extLst>
              <a:ext uri="{FF2B5EF4-FFF2-40B4-BE49-F238E27FC236}">
                <a16:creationId xmlns:a16="http://schemas.microsoft.com/office/drawing/2014/main" id="{74EDA62D-FBEA-48D7-A161-AC5047767C24}"/>
              </a:ext>
            </a:extLst>
          </p:cNvPr>
          <p:cNvSpPr>
            <a:spLocks noGrp="1"/>
          </p:cNvSpPr>
          <p:nvPr>
            <p:ph type="ftr" sz="quarter" idx="11"/>
          </p:nvPr>
        </p:nvSpPr>
        <p:spPr/>
        <p:txBody>
          <a:bodyPr/>
          <a:lstStyle/>
          <a:p>
            <a:r>
              <a:rPr lang="nl-NL"/>
              <a:t>ARN Relatiedag 05 oktober 2023</a:t>
            </a:r>
            <a:endParaRPr lang="nl-NL" dirty="0"/>
          </a:p>
        </p:txBody>
      </p:sp>
      <p:sp>
        <p:nvSpPr>
          <p:cNvPr id="6" name="Tijdelijke aanduiding voor dianummer 5">
            <a:extLst>
              <a:ext uri="{FF2B5EF4-FFF2-40B4-BE49-F238E27FC236}">
                <a16:creationId xmlns:a16="http://schemas.microsoft.com/office/drawing/2014/main" id="{03BFAF77-314E-8995-3DAB-1BBC4D13F4F1}"/>
              </a:ext>
            </a:extLst>
          </p:cNvPr>
          <p:cNvSpPr>
            <a:spLocks noGrp="1"/>
          </p:cNvSpPr>
          <p:nvPr>
            <p:ph type="sldNum" sz="quarter" idx="12"/>
          </p:nvPr>
        </p:nvSpPr>
        <p:spPr/>
        <p:txBody>
          <a:bodyPr/>
          <a:lstStyle/>
          <a:p>
            <a:fld id="{A5BEF6CB-7636-384E-8D2F-95913276F747}" type="slidenum">
              <a:rPr lang="nl-NL" smtClean="0"/>
              <a:pPr/>
              <a:t>8</a:t>
            </a:fld>
            <a:endParaRPr lang="nl-NL" dirty="0"/>
          </a:p>
        </p:txBody>
      </p:sp>
    </p:spTree>
    <p:extLst>
      <p:ext uri="{BB962C8B-B14F-4D97-AF65-F5344CB8AC3E}">
        <p14:creationId xmlns:p14="http://schemas.microsoft.com/office/powerpoint/2010/main" val="41167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0697C-4F5D-B068-0448-AEBF7773E28A}"/>
              </a:ext>
            </a:extLst>
          </p:cNvPr>
          <p:cNvSpPr>
            <a:spLocks noGrp="1"/>
          </p:cNvSpPr>
          <p:nvPr>
            <p:ph type="title"/>
          </p:nvPr>
        </p:nvSpPr>
        <p:spPr>
          <a:xfrm>
            <a:off x="480000" y="219042"/>
            <a:ext cx="11502449" cy="593633"/>
          </a:xfrm>
        </p:spPr>
        <p:txBody>
          <a:bodyPr/>
          <a:lstStyle/>
          <a:p>
            <a:r>
              <a:rPr lang="nl-NL" dirty="0"/>
              <a:t>Wanneer is UPD én </a:t>
            </a:r>
            <a:r>
              <a:rPr lang="nl-NL" dirty="0" err="1"/>
              <a:t>brandbeheersings</a:t>
            </a:r>
            <a:r>
              <a:rPr lang="nl-NL" dirty="0"/>
              <a:t>- en brandblussysteem verplicht? </a:t>
            </a:r>
          </a:p>
        </p:txBody>
      </p:sp>
      <p:sp>
        <p:nvSpPr>
          <p:cNvPr id="4" name="Tijdelijke aanduiding voor datum 3">
            <a:extLst>
              <a:ext uri="{FF2B5EF4-FFF2-40B4-BE49-F238E27FC236}">
                <a16:creationId xmlns:a16="http://schemas.microsoft.com/office/drawing/2014/main" id="{17CA409F-9C1F-9699-8463-0B6D96A46A03}"/>
              </a:ext>
            </a:extLst>
          </p:cNvPr>
          <p:cNvSpPr>
            <a:spLocks noGrp="1"/>
          </p:cNvSpPr>
          <p:nvPr>
            <p:ph type="dt" sz="half" idx="10"/>
          </p:nvPr>
        </p:nvSpPr>
        <p:spPr/>
        <p:txBody>
          <a:bodyPr/>
          <a:lstStyle/>
          <a:p>
            <a:r>
              <a:rPr lang="nl-NL"/>
              <a:t>5 oktober 2023</a:t>
            </a:r>
            <a:endParaRPr lang="nl-NL" dirty="0"/>
          </a:p>
        </p:txBody>
      </p:sp>
      <p:sp>
        <p:nvSpPr>
          <p:cNvPr id="5" name="Tijdelijke aanduiding voor voettekst 4">
            <a:extLst>
              <a:ext uri="{FF2B5EF4-FFF2-40B4-BE49-F238E27FC236}">
                <a16:creationId xmlns:a16="http://schemas.microsoft.com/office/drawing/2014/main" id="{C8B41D35-A9AF-16A0-2980-09066BF65EB1}"/>
              </a:ext>
            </a:extLst>
          </p:cNvPr>
          <p:cNvSpPr>
            <a:spLocks noGrp="1"/>
          </p:cNvSpPr>
          <p:nvPr>
            <p:ph type="ftr" sz="quarter" idx="11"/>
          </p:nvPr>
        </p:nvSpPr>
        <p:spPr/>
        <p:txBody>
          <a:bodyPr/>
          <a:lstStyle/>
          <a:p>
            <a:r>
              <a:rPr lang="nl-NL"/>
              <a:t>ARN Relatiedag 05 oktober 2023</a:t>
            </a:r>
            <a:endParaRPr lang="nl-NL" dirty="0"/>
          </a:p>
        </p:txBody>
      </p:sp>
      <p:sp>
        <p:nvSpPr>
          <p:cNvPr id="6" name="Tijdelijke aanduiding voor dianummer 5">
            <a:extLst>
              <a:ext uri="{FF2B5EF4-FFF2-40B4-BE49-F238E27FC236}">
                <a16:creationId xmlns:a16="http://schemas.microsoft.com/office/drawing/2014/main" id="{829DC070-F524-34EC-E2E6-AB092EBF48D3}"/>
              </a:ext>
            </a:extLst>
          </p:cNvPr>
          <p:cNvSpPr>
            <a:spLocks noGrp="1"/>
          </p:cNvSpPr>
          <p:nvPr>
            <p:ph type="sldNum" sz="quarter" idx="12"/>
          </p:nvPr>
        </p:nvSpPr>
        <p:spPr/>
        <p:txBody>
          <a:bodyPr/>
          <a:lstStyle/>
          <a:p>
            <a:fld id="{A5BEF6CB-7636-384E-8D2F-95913276F747}" type="slidenum">
              <a:rPr lang="nl-NL" smtClean="0"/>
              <a:pPr/>
              <a:t>9</a:t>
            </a:fld>
            <a:endParaRPr lang="nl-NL" dirty="0"/>
          </a:p>
        </p:txBody>
      </p:sp>
      <p:sp>
        <p:nvSpPr>
          <p:cNvPr id="8" name="Tekstvak 7">
            <a:extLst>
              <a:ext uri="{FF2B5EF4-FFF2-40B4-BE49-F238E27FC236}">
                <a16:creationId xmlns:a16="http://schemas.microsoft.com/office/drawing/2014/main" id="{2DEA3C87-340B-FA4C-092D-F4E6D7F71DF5}"/>
              </a:ext>
            </a:extLst>
          </p:cNvPr>
          <p:cNvSpPr txBox="1"/>
          <p:nvPr/>
        </p:nvSpPr>
        <p:spPr>
          <a:xfrm>
            <a:off x="479424" y="812675"/>
            <a:ext cx="10902950" cy="3970318"/>
          </a:xfrm>
          <a:prstGeom prst="rect">
            <a:avLst/>
          </a:prstGeom>
          <a:noFill/>
        </p:spPr>
        <p:txBody>
          <a:bodyPr wrap="square">
            <a:spAutoFit/>
          </a:bodyPr>
          <a:lstStyle/>
          <a:p>
            <a:pPr algn="l">
              <a:buFont typeface="Arial" panose="020B0604020202020204" pitchFamily="34" charset="0"/>
              <a:buChar char="•"/>
            </a:pPr>
            <a:r>
              <a:rPr lang="nl-NL" b="0" i="0" dirty="0">
                <a:solidFill>
                  <a:srgbClr val="5E6F58"/>
                </a:solidFill>
                <a:effectLst/>
                <a:latin typeface="Open Sans Variable"/>
              </a:rPr>
              <a:t>wanneer er meer dan 10 000 kg lithium batterijen verwerkt in producten wordt opgeslagen;</a:t>
            </a:r>
          </a:p>
          <a:p>
            <a:pPr algn="l">
              <a:buFont typeface="Arial" panose="020B0604020202020204" pitchFamily="34" charset="0"/>
              <a:buChar char="•"/>
            </a:pPr>
            <a:endParaRPr lang="nl-NL" b="0" i="0" dirty="0">
              <a:solidFill>
                <a:srgbClr val="5E6F58"/>
              </a:solidFill>
              <a:effectLst/>
              <a:latin typeface="Open Sans Variable"/>
            </a:endParaRPr>
          </a:p>
          <a:p>
            <a:pPr algn="l">
              <a:buFont typeface="Arial" panose="020B0604020202020204" pitchFamily="34" charset="0"/>
              <a:buChar char="•"/>
            </a:pPr>
            <a:r>
              <a:rPr lang="nl-NL" b="0" i="0" dirty="0">
                <a:solidFill>
                  <a:srgbClr val="5E6F58"/>
                </a:solidFill>
                <a:effectLst/>
                <a:latin typeface="Open Sans Variable"/>
              </a:rPr>
              <a:t>wanneer het een opslagvoorziening betreft met uitsluitend grote (EV) batterijen met een </a:t>
            </a:r>
            <a:r>
              <a:rPr lang="nl-NL" b="0" i="0" dirty="0" err="1">
                <a:solidFill>
                  <a:srgbClr val="5E6F58"/>
                </a:solidFill>
                <a:effectLst/>
                <a:latin typeface="Open Sans Variable"/>
              </a:rPr>
              <a:t>brutomassa</a:t>
            </a:r>
            <a:r>
              <a:rPr lang="nl-NL" b="0" i="0" dirty="0">
                <a:solidFill>
                  <a:srgbClr val="5E6F58"/>
                </a:solidFill>
                <a:effectLst/>
                <a:latin typeface="Open Sans Variable"/>
              </a:rPr>
              <a:t> van ten minste 500 kg en het aantal energiedragers vermenigvuldigd met de </a:t>
            </a:r>
            <a:r>
              <a:rPr lang="nl-NL" b="0" i="0" dirty="0" err="1">
                <a:solidFill>
                  <a:srgbClr val="5E6F58"/>
                </a:solidFill>
                <a:effectLst/>
                <a:latin typeface="Open Sans Variable"/>
              </a:rPr>
              <a:t>brutomassa</a:t>
            </a:r>
            <a:r>
              <a:rPr lang="nl-NL" b="0" i="0" dirty="0">
                <a:solidFill>
                  <a:srgbClr val="5E6F58"/>
                </a:solidFill>
                <a:effectLst/>
                <a:latin typeface="Open Sans Variable"/>
              </a:rPr>
              <a:t> van de energiedragers meer dan 10 000 kg bedraagt;</a:t>
            </a:r>
          </a:p>
          <a:p>
            <a:pPr algn="l">
              <a:buFont typeface="Arial" panose="020B0604020202020204" pitchFamily="34" charset="0"/>
              <a:buChar char="•"/>
            </a:pPr>
            <a:endParaRPr lang="nl-NL" b="0" i="0" dirty="0">
              <a:solidFill>
                <a:srgbClr val="5E6F58"/>
              </a:solidFill>
              <a:effectLst/>
              <a:latin typeface="Open Sans Variable"/>
            </a:endParaRPr>
          </a:p>
          <a:p>
            <a:pPr algn="l">
              <a:buFont typeface="Arial" panose="020B0604020202020204" pitchFamily="34" charset="0"/>
              <a:buChar char="•"/>
            </a:pPr>
            <a:r>
              <a:rPr lang="nl-NL" b="0" i="0" dirty="0">
                <a:solidFill>
                  <a:srgbClr val="5E6F58"/>
                </a:solidFill>
                <a:effectLst/>
                <a:latin typeface="Open Sans Variable"/>
              </a:rPr>
              <a:t>wanneer het een opslagvoorziening betreft met uitsluitend middelgrote (EV) batterijen met een </a:t>
            </a:r>
            <a:r>
              <a:rPr lang="nl-NL" b="0" i="0" dirty="0" err="1">
                <a:solidFill>
                  <a:srgbClr val="5E6F58"/>
                </a:solidFill>
                <a:effectLst/>
                <a:latin typeface="Open Sans Variable"/>
              </a:rPr>
              <a:t>brutomassa</a:t>
            </a:r>
            <a:r>
              <a:rPr lang="nl-NL" b="0" i="0" dirty="0">
                <a:solidFill>
                  <a:srgbClr val="5E6F58"/>
                </a:solidFill>
                <a:effectLst/>
                <a:latin typeface="Open Sans Variable"/>
              </a:rPr>
              <a:t> van tenminste 250 kg en minder dan 500 kg, het aantal energiedragers vermenigvuldigd met de </a:t>
            </a:r>
            <a:r>
              <a:rPr lang="nl-NL" b="0" i="0" dirty="0" err="1">
                <a:solidFill>
                  <a:srgbClr val="5E6F58"/>
                </a:solidFill>
                <a:effectLst/>
                <a:latin typeface="Open Sans Variable"/>
              </a:rPr>
              <a:t>brutomassa</a:t>
            </a:r>
            <a:r>
              <a:rPr lang="nl-NL" b="0" i="0" dirty="0">
                <a:solidFill>
                  <a:srgbClr val="5E6F58"/>
                </a:solidFill>
                <a:effectLst/>
                <a:latin typeface="Open Sans Variable"/>
              </a:rPr>
              <a:t> van de energiedragers meer dan 5 000 kg bedraagt;</a:t>
            </a:r>
          </a:p>
          <a:p>
            <a:pPr algn="l">
              <a:buFont typeface="Arial" panose="020B0604020202020204" pitchFamily="34" charset="0"/>
              <a:buChar char="•"/>
            </a:pPr>
            <a:endParaRPr lang="nl-NL" b="0" i="0" dirty="0">
              <a:solidFill>
                <a:srgbClr val="5E6F58"/>
              </a:solidFill>
              <a:effectLst/>
              <a:latin typeface="Open Sans Variable"/>
            </a:endParaRPr>
          </a:p>
          <a:p>
            <a:pPr algn="l">
              <a:buFont typeface="Arial" panose="020B0604020202020204" pitchFamily="34" charset="0"/>
              <a:buChar char="•"/>
            </a:pPr>
            <a:r>
              <a:rPr lang="nl-NL" b="0" i="0" dirty="0">
                <a:solidFill>
                  <a:srgbClr val="5E6F58"/>
                </a:solidFill>
                <a:effectLst/>
                <a:latin typeface="Open Sans Variable"/>
              </a:rPr>
              <a:t>in alle overige situaties en wanneer er meer dan 2 000 kg aan energiedragers wordt opgeslagen.</a:t>
            </a:r>
          </a:p>
          <a:p>
            <a:pPr algn="l">
              <a:buFont typeface="Arial" panose="020B0604020202020204" pitchFamily="34" charset="0"/>
              <a:buChar char="•"/>
            </a:pPr>
            <a:endParaRPr lang="nl-NL" dirty="0">
              <a:solidFill>
                <a:srgbClr val="5E6F58"/>
              </a:solidFill>
              <a:latin typeface="Open Sans Variable"/>
            </a:endParaRPr>
          </a:p>
          <a:p>
            <a:pPr algn="l">
              <a:buFont typeface="Arial" panose="020B0604020202020204" pitchFamily="34" charset="0"/>
              <a:buChar char="•"/>
            </a:pPr>
            <a:r>
              <a:rPr lang="nl-NL" b="0" i="0" dirty="0">
                <a:solidFill>
                  <a:srgbClr val="5E6F58"/>
                </a:solidFill>
                <a:effectLst/>
                <a:latin typeface="Open Sans Variable"/>
              </a:rPr>
              <a:t>Voor buitenopslag is UPD en </a:t>
            </a:r>
            <a:r>
              <a:rPr lang="nl-NL" b="0" i="0" dirty="0" err="1">
                <a:solidFill>
                  <a:srgbClr val="5E6F58"/>
                </a:solidFill>
                <a:effectLst/>
                <a:latin typeface="Open Sans Variable"/>
              </a:rPr>
              <a:t>brandbeheersings</a:t>
            </a:r>
            <a:r>
              <a:rPr lang="nl-NL" b="0" i="0" dirty="0">
                <a:solidFill>
                  <a:srgbClr val="5E6F58"/>
                </a:solidFill>
                <a:effectLst/>
                <a:latin typeface="Open Sans Variable"/>
              </a:rPr>
              <a:t>- en brandblussysteem niet </a:t>
            </a:r>
            <a:r>
              <a:rPr lang="nl-NL" b="0" i="1" dirty="0">
                <a:solidFill>
                  <a:srgbClr val="5E6F58"/>
                </a:solidFill>
                <a:effectLst/>
                <a:latin typeface="Open Sans Variable"/>
              </a:rPr>
              <a:t>verplicht</a:t>
            </a:r>
            <a:r>
              <a:rPr lang="nl-NL" b="0" i="0" dirty="0">
                <a:solidFill>
                  <a:srgbClr val="5E6F58"/>
                </a:solidFill>
                <a:effectLst/>
                <a:latin typeface="Open Sans Variable"/>
              </a:rPr>
              <a:t>, maar </a:t>
            </a:r>
            <a:r>
              <a:rPr lang="nl-NL" dirty="0">
                <a:solidFill>
                  <a:srgbClr val="5E6F58"/>
                </a:solidFill>
                <a:latin typeface="Open Sans Variable"/>
              </a:rPr>
              <a:t>wel </a:t>
            </a:r>
            <a:r>
              <a:rPr lang="nl-NL" i="1" dirty="0">
                <a:solidFill>
                  <a:srgbClr val="5E6F58"/>
                </a:solidFill>
                <a:latin typeface="Open Sans Variable"/>
              </a:rPr>
              <a:t>aan te bevelen</a:t>
            </a:r>
            <a:r>
              <a:rPr lang="nl-NL" dirty="0">
                <a:solidFill>
                  <a:srgbClr val="5E6F58"/>
                </a:solidFill>
                <a:latin typeface="Open Sans Variable"/>
              </a:rPr>
              <a:t> </a:t>
            </a:r>
            <a:r>
              <a:rPr lang="nl-NL" b="0" i="0" dirty="0">
                <a:solidFill>
                  <a:srgbClr val="5E6F58"/>
                </a:solidFill>
                <a:effectLst/>
                <a:latin typeface="Open Sans Variable"/>
              </a:rPr>
              <a:t>o</a:t>
            </a:r>
            <a:r>
              <a:rPr lang="nl-NL" dirty="0">
                <a:solidFill>
                  <a:srgbClr val="5E6F58"/>
                </a:solidFill>
                <a:latin typeface="Open Sans Variable"/>
              </a:rPr>
              <a:t>m</a:t>
            </a:r>
            <a:r>
              <a:rPr lang="nl-NL" b="0" i="0" dirty="0">
                <a:solidFill>
                  <a:srgbClr val="5E6F58"/>
                </a:solidFill>
                <a:effectLst/>
                <a:latin typeface="Open Sans Variable"/>
              </a:rPr>
              <a:t> </a:t>
            </a:r>
            <a:r>
              <a:rPr lang="nl-NL" dirty="0">
                <a:solidFill>
                  <a:srgbClr val="5E6F58"/>
                </a:solidFill>
                <a:latin typeface="Open Sans Variable"/>
              </a:rPr>
              <a:t>uitbrandscenario</a:t>
            </a:r>
            <a:r>
              <a:rPr lang="nl-NL" dirty="0">
                <a:solidFill>
                  <a:srgbClr val="5E6F58"/>
                </a:solidFill>
                <a:latin typeface="Arial" panose="020B0604020202020204" pitchFamily="34" charset="0"/>
              </a:rPr>
              <a:t> te voorkomen.</a:t>
            </a:r>
            <a:r>
              <a:rPr lang="nl-NL" b="0" i="0" dirty="0">
                <a:solidFill>
                  <a:srgbClr val="5E6F58"/>
                </a:solidFill>
                <a:effectLst/>
                <a:latin typeface="Open Sans Variable"/>
              </a:rPr>
              <a:t> </a:t>
            </a:r>
          </a:p>
        </p:txBody>
      </p:sp>
      <p:sp>
        <p:nvSpPr>
          <p:cNvPr id="7" name="Tijdelijke aanduiding voor inhoud 6">
            <a:extLst>
              <a:ext uri="{FF2B5EF4-FFF2-40B4-BE49-F238E27FC236}">
                <a16:creationId xmlns:a16="http://schemas.microsoft.com/office/drawing/2014/main" id="{03DEA81E-16E5-DF0C-3B7F-7DCCC57DBDF8}"/>
              </a:ext>
            </a:extLst>
          </p:cNvPr>
          <p:cNvSpPr>
            <a:spLocks noGrp="1"/>
          </p:cNvSpPr>
          <p:nvPr>
            <p:ph idx="1"/>
          </p:nvPr>
        </p:nvSpPr>
        <p:spPr>
          <a:xfrm>
            <a:off x="479426" y="812675"/>
            <a:ext cx="10513483" cy="3995299"/>
          </a:xfrm>
        </p:spPr>
        <p:txBody>
          <a:bodyPr/>
          <a:lstStyle/>
          <a:p>
            <a:endParaRPr lang="nl-NL" dirty="0"/>
          </a:p>
          <a:p>
            <a:endParaRPr lang="nl-NL" dirty="0"/>
          </a:p>
          <a:p>
            <a:endParaRPr lang="nl-NL" dirty="0"/>
          </a:p>
          <a:p>
            <a:endParaRPr lang="nl-NL" dirty="0"/>
          </a:p>
          <a:p>
            <a:endParaRPr lang="nl-NL" dirty="0"/>
          </a:p>
        </p:txBody>
      </p:sp>
      <p:sp>
        <p:nvSpPr>
          <p:cNvPr id="11" name="Rechthoek 10">
            <a:extLst>
              <a:ext uri="{FF2B5EF4-FFF2-40B4-BE49-F238E27FC236}">
                <a16:creationId xmlns:a16="http://schemas.microsoft.com/office/drawing/2014/main" id="{5A3A3768-5A4C-C9D1-777A-5ECBAAA7BB16}"/>
              </a:ext>
            </a:extLst>
          </p:cNvPr>
          <p:cNvSpPr/>
          <p:nvPr/>
        </p:nvSpPr>
        <p:spPr>
          <a:xfrm>
            <a:off x="479424" y="4927969"/>
            <a:ext cx="11502449" cy="111735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1957" lvl="1" indent="0">
              <a:lnSpc>
                <a:spcPct val="107000"/>
              </a:lnSpc>
              <a:spcAft>
                <a:spcPts val="800"/>
              </a:spcAft>
              <a:buNone/>
            </a:pPr>
            <a:r>
              <a:rPr lang="nl-NL" sz="2800" b="1" dirty="0">
                <a:solidFill>
                  <a:srgbClr val="FF0000"/>
                </a:solidFill>
                <a:latin typeface="Source Sans Pro" panose="020B0503030403020204" pitchFamily="34" charset="0"/>
                <a:ea typeface="Calibri" panose="020F0502020204030204" pitchFamily="34" charset="0"/>
                <a:cs typeface="Times New Roman" panose="02020603050405020304" pitchFamily="18" charset="0"/>
              </a:rPr>
              <a:t>!</a:t>
            </a:r>
            <a:r>
              <a:rPr lang="nl-NL" sz="28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 </a:t>
            </a:r>
            <a:r>
              <a:rPr lang="nl-NL" sz="18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Aanbod </a:t>
            </a:r>
            <a:r>
              <a:rPr lang="nl-NL" sz="1800" dirty="0" err="1">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eOrad</a:t>
            </a:r>
            <a:r>
              <a:rPr lang="nl-NL" sz="18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 Lithium batterijen zal gemengd zijn: MEV/HEV/PHEV/BEV </a:t>
            </a:r>
            <a:r>
              <a:rPr lang="nl-NL"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 </a:t>
            </a:r>
          </a:p>
          <a:p>
            <a:pPr marL="431957" lvl="1" indent="0">
              <a:lnSpc>
                <a:spcPct val="107000"/>
              </a:lnSpc>
              <a:spcAft>
                <a:spcPts val="800"/>
              </a:spcAft>
              <a:buNone/>
            </a:pPr>
            <a:r>
              <a:rPr lang="nl-NL" sz="18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Ruwe maatstaf voor 2000 kg Lithium batterijen:   gemiddeld ongeveer 10 Lithium accu’s  per brandcompartiment</a:t>
            </a:r>
          </a:p>
        </p:txBody>
      </p:sp>
    </p:spTree>
    <p:extLst>
      <p:ext uri="{BB962C8B-B14F-4D97-AF65-F5344CB8AC3E}">
        <p14:creationId xmlns:p14="http://schemas.microsoft.com/office/powerpoint/2010/main" val="1670711991"/>
      </p:ext>
    </p:extLst>
  </p:cSld>
  <p:clrMapOvr>
    <a:masterClrMapping/>
  </p:clrMapOvr>
</p:sld>
</file>

<file path=ppt/theme/theme1.xml><?xml version="1.0" encoding="utf-8"?>
<a:theme xmlns:a="http://schemas.openxmlformats.org/drawingml/2006/main" name="ARN 1">
  <a:themeElements>
    <a:clrScheme name="ARN">
      <a:dk1>
        <a:srgbClr val="000000"/>
      </a:dk1>
      <a:lt1>
        <a:srgbClr val="FFFFFF"/>
      </a:lt1>
      <a:dk2>
        <a:srgbClr val="807F83"/>
      </a:dk2>
      <a:lt2>
        <a:srgbClr val="E7E6E6"/>
      </a:lt2>
      <a:accent1>
        <a:srgbClr val="79B800"/>
      </a:accent1>
      <a:accent2>
        <a:srgbClr val="0096A1"/>
      </a:accent2>
      <a:accent3>
        <a:srgbClr val="0079C9"/>
      </a:accent3>
      <a:accent4>
        <a:srgbClr val="1D2C4F"/>
      </a:accent4>
      <a:accent5>
        <a:srgbClr val="DEE5F5"/>
      </a:accent5>
      <a:accent6>
        <a:srgbClr val="445469"/>
      </a:accent6>
      <a:hlink>
        <a:srgbClr val="0563C1"/>
      </a:hlink>
      <a:folHlink>
        <a:srgbClr val="954F72"/>
      </a:folHlink>
    </a:clrScheme>
    <a:fontScheme name="ARN">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2400"/>
        </a:defPPr>
      </a:lstStyle>
    </a:txDef>
  </a:objectDefaults>
  <a:extraClrSchemeLst/>
  <a:extLst>
    <a:ext uri="{05A4C25C-085E-4340-85A3-A5531E510DB2}">
      <thm15:themeFamily xmlns:thm15="http://schemas.microsoft.com/office/thememl/2012/main" name="230914 ARN Relatiedag 2023" id="{093F1377-A981-7541-BA9D-CC0BCF1699D2}" vid="{7C68D357-6B8A-A448-90A9-C5169BF67A4E}"/>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9e0250-6f35-4f07-8fae-81b78a0a2f54">
      <Terms xmlns="http://schemas.microsoft.com/office/infopath/2007/PartnerControls"/>
    </lcf76f155ced4ddcb4097134ff3c332f>
    <TaxCatchAll xmlns="a419f69f-2d9b-4144-920e-36ca362e32a9"/>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06B65A902C43419BCB1671AB251DCC" ma:contentTypeVersion="17" ma:contentTypeDescription="Een nieuw document maken." ma:contentTypeScope="" ma:versionID="830ab10eaf9be4b824557b5868f814cc">
  <xsd:schema xmlns:xsd="http://www.w3.org/2001/XMLSchema" xmlns:xs="http://www.w3.org/2001/XMLSchema" xmlns:p="http://schemas.microsoft.com/office/2006/metadata/properties" xmlns:ns2="6a9e0250-6f35-4f07-8fae-81b78a0a2f54" xmlns:ns3="a419f69f-2d9b-4144-920e-36ca362e32a9" targetNamespace="http://schemas.microsoft.com/office/2006/metadata/properties" ma:root="true" ma:fieldsID="bae91bb4bf0c5e4f4e1d083c06bdd52a" ns2:_="" ns3:_="">
    <xsd:import namespace="6a9e0250-6f35-4f07-8fae-81b78a0a2f54"/>
    <xsd:import namespace="a419f69f-2d9b-4144-920e-36ca362e32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e0250-6f35-4f07-8fae-81b78a0a2f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78f3564-8d6d-4aa0-b4b4-4042ac325f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19f69f-2d9b-4144-920e-36ca362e32a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38a16106-43b2-4385-9136-2a19f17de0d5}" ma:internalName="TaxCatchAll" ma:showField="CatchAllData" ma:web="a419f69f-2d9b-4144-920e-36ca362e32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809824-BF3B-49B9-9C3E-DD3283D8D9F3}">
  <ds:schemaRefs>
    <ds:schemaRef ds:uri="http://schemas.microsoft.com/sharepoint/v3/contenttype/forms"/>
  </ds:schemaRefs>
</ds:datastoreItem>
</file>

<file path=customXml/itemProps2.xml><?xml version="1.0" encoding="utf-8"?>
<ds:datastoreItem xmlns:ds="http://schemas.openxmlformats.org/officeDocument/2006/customXml" ds:itemID="{8E5247C6-CE60-4434-B1FE-A671751A3B0E}">
  <ds:schemaRefs>
    <ds:schemaRef ds:uri="http://schemas.microsoft.com/office/infopath/2007/PartnerControls"/>
    <ds:schemaRef ds:uri="http://purl.org/dc/dcmitype/"/>
    <ds:schemaRef ds:uri="a419f69f-2d9b-4144-920e-36ca362e32a9"/>
    <ds:schemaRef ds:uri="http://purl.org/dc/elements/1.1/"/>
    <ds:schemaRef ds:uri="6a9e0250-6f35-4f07-8fae-81b78a0a2f54"/>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73CF6A4D-CF42-474C-81D5-1D23AA16B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e0250-6f35-4f07-8fae-81b78a0a2f54"/>
    <ds:schemaRef ds:uri="a419f69f-2d9b-4144-920e-36ca362e3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230914 ARN Relatiedag 2023 (003)</Template>
  <TotalTime>244</TotalTime>
  <Words>1648</Words>
  <Application>Microsoft Office PowerPoint</Application>
  <PresentationFormat>Breedbeeld</PresentationFormat>
  <Paragraphs>187</Paragraphs>
  <Slides>14</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14</vt:i4>
      </vt:variant>
    </vt:vector>
  </HeadingPairs>
  <TitlesOfParts>
    <vt:vector size="23" baseType="lpstr">
      <vt:lpstr>.AppleSystemUIFont</vt:lpstr>
      <vt:lpstr>Arial</vt:lpstr>
      <vt:lpstr>Calibri</vt:lpstr>
      <vt:lpstr>Open Sans Variable</vt:lpstr>
      <vt:lpstr>Source Sans Pro</vt:lpstr>
      <vt:lpstr>Symbol</vt:lpstr>
      <vt:lpstr>Verdana</vt:lpstr>
      <vt:lpstr>Wingdings</vt:lpstr>
      <vt:lpstr>ARN 1</vt:lpstr>
      <vt:lpstr>PGS 37</vt:lpstr>
      <vt:lpstr>PowerPoint-presentatie</vt:lpstr>
      <vt:lpstr>Aanleiding voor het opstellen van regels: Brand in Nunspeet in 2018</vt:lpstr>
      <vt:lpstr>Veiligheid van opslag lithium batterijen door brandcompartimentering</vt:lpstr>
      <vt:lpstr>Binnen opslag</vt:lpstr>
      <vt:lpstr>Buiten opslag</vt:lpstr>
      <vt:lpstr>Buiten opslag</vt:lpstr>
      <vt:lpstr>Overslaan van brand binnen het brandcompartiment?</vt:lpstr>
      <vt:lpstr>Wanneer is UPD én brandbeheersings- en brandblussysteem verplicht? </vt:lpstr>
      <vt:lpstr>Globaal advies</vt:lpstr>
      <vt:lpstr>Opslag instabiele (kritische) lithium batterijen</vt:lpstr>
      <vt:lpstr>Enkele regels voor de dagelijkse praktijk </vt:lpstr>
      <vt:lpstr>Wanneer wordt PGS37-2 van kracht?</vt:lpstr>
      <vt:lpstr>Zijn er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Martijn Boelhouwer</dc:creator>
  <cp:lastModifiedBy>Janet Kes</cp:lastModifiedBy>
  <cp:revision>13</cp:revision>
  <cp:lastPrinted>2023-10-04T08:47:57Z</cp:lastPrinted>
  <dcterms:created xsi:type="dcterms:W3CDTF">2023-09-14T12:14:12Z</dcterms:created>
  <dcterms:modified xsi:type="dcterms:W3CDTF">2023-10-09T08:19:03Z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0x0101000706B65A902C43419BCB1671AB251DCC</vt:lpwstr>
  </property>
</Properties>
</file>